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32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8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6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71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20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3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18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5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67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A9DA1-ADE7-4C7C-B395-E89174292169}" type="datetimeFigureOut">
              <a:rPr lang="ru-RU" smtClean="0"/>
              <a:t>10.11.2016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7AF42-CDD4-477F-89C5-2AC1929D59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37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60849"/>
            <a:ext cx="7772400" cy="153960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ocuments\музыкально дидоктические игры\осенние ритмы\BnNAUvuH6F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3" y="-171400"/>
            <a:ext cx="9132881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6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ocuments\музыкально дидоктические игры\осенние ритмы\1fEcOuzt9e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09" y="16024"/>
            <a:ext cx="9171709" cy="6841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ocuments\музыкально дидоктические игры\осенние ритмы\adxj4XEBkx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67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user\Documents\музыкально дидоктические игры\осенние ритмы\-anke6z5n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32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user\Documents\музыкально дидоктические игры\осенние ритмы\bAkrzaIFFg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64"/>
            <a:ext cx="9144000" cy="683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526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user\Documents\музыкально дидоктические игры\осенние ритмы\v-AlZQjaE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6376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C84154A13CCA848AE4E386A05CF2024" ma:contentTypeVersion="49" ma:contentTypeDescription="Создание документа." ma:contentTypeScope="" ma:versionID="861075ff43026d31bf3f82a24fd1be9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AWJJH2MPE6E2-194827139-2314</_dlc_DocId>
    <_dlc_DocIdUrl xmlns="4a252ca3-5a62-4c1c-90a6-29f4710e47f8">
      <Url>http://edu-sps.koiro.local/Sharya/ds6/1_1/_layouts/15/DocIdRedir.aspx?ID=AWJJH2MPE6E2-194827139-2314</Url>
      <Description>AWJJH2MPE6E2-194827139-2314</Description>
    </_dlc_DocIdUrl>
  </documentManagement>
</p:properties>
</file>

<file path=customXml/itemProps1.xml><?xml version="1.0" encoding="utf-8"?>
<ds:datastoreItem xmlns:ds="http://schemas.openxmlformats.org/officeDocument/2006/customXml" ds:itemID="{F3FBAE83-A2AC-47B5-81AF-6C42FD0B0EAB}"/>
</file>

<file path=customXml/itemProps2.xml><?xml version="1.0" encoding="utf-8"?>
<ds:datastoreItem xmlns:ds="http://schemas.openxmlformats.org/officeDocument/2006/customXml" ds:itemID="{CBA4C3D3-73B4-4E30-81B5-F10E6B5A9596}"/>
</file>

<file path=customXml/itemProps3.xml><?xml version="1.0" encoding="utf-8"?>
<ds:datastoreItem xmlns:ds="http://schemas.openxmlformats.org/officeDocument/2006/customXml" ds:itemID="{AF13BBC4-3634-438D-AA4D-74EE1F896132}"/>
</file>

<file path=customXml/itemProps4.xml><?xml version="1.0" encoding="utf-8"?>
<ds:datastoreItem xmlns:ds="http://schemas.openxmlformats.org/officeDocument/2006/customXml" ds:itemID="{2EF88FF5-A097-475E-A28B-D279C8599BB7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2016-11-10T17:34:42Z</dcterms:created>
  <dcterms:modified xsi:type="dcterms:W3CDTF">2016-11-10T17:49:58Z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0x010100DC84154A13CCA848AE4E386A05CF2024</vt:lpwstr>
  </property>
  <property fmtid="{D5CDD505-2E9C-101B-9397-08002B2CF9AE}" pid="3" name="_dlc_DocIdItemGuid">
    <vt:lpwstr>8b3da8a3-86f0-4bab-884c-a3e2ccd228ba</vt:lpwstr>
  </property>
</Properties>
</file>