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5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ustomXml" Target="../customXml/item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C00C2-C5CE-42B0-88E9-B72D46BC5BA6}" type="datetimeFigureOut">
              <a:rPr lang="ru-RU" smtClean="0"/>
              <a:t>11.11.2016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F54B6-BC1D-49CB-8559-A3A6D886A5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205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C00C2-C5CE-42B0-88E9-B72D46BC5BA6}" type="datetimeFigureOut">
              <a:rPr lang="ru-RU" smtClean="0"/>
              <a:t>11.11.2016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F54B6-BC1D-49CB-8559-A3A6D886A5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8974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C00C2-C5CE-42B0-88E9-B72D46BC5BA6}" type="datetimeFigureOut">
              <a:rPr lang="ru-RU" smtClean="0"/>
              <a:t>11.11.2016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F54B6-BC1D-49CB-8559-A3A6D886A5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1410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C00C2-C5CE-42B0-88E9-B72D46BC5BA6}" type="datetimeFigureOut">
              <a:rPr lang="ru-RU" smtClean="0"/>
              <a:t>11.11.2016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F54B6-BC1D-49CB-8559-A3A6D886A5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8335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C00C2-C5CE-42B0-88E9-B72D46BC5BA6}" type="datetimeFigureOut">
              <a:rPr lang="ru-RU" smtClean="0"/>
              <a:t>11.11.2016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F54B6-BC1D-49CB-8559-A3A6D886A5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936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C00C2-C5CE-42B0-88E9-B72D46BC5BA6}" type="datetimeFigureOut">
              <a:rPr lang="ru-RU" smtClean="0"/>
              <a:t>11.11.2016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F54B6-BC1D-49CB-8559-A3A6D886A5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3054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C00C2-C5CE-42B0-88E9-B72D46BC5BA6}" type="datetimeFigureOut">
              <a:rPr lang="ru-RU" smtClean="0"/>
              <a:t>11.11.2016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F54B6-BC1D-49CB-8559-A3A6D886A5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0896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C00C2-C5CE-42B0-88E9-B72D46BC5BA6}" type="datetimeFigureOut">
              <a:rPr lang="ru-RU" smtClean="0"/>
              <a:t>11.11.2016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F54B6-BC1D-49CB-8559-A3A6D886A5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5510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C00C2-C5CE-42B0-88E9-B72D46BC5BA6}" type="datetimeFigureOut">
              <a:rPr lang="ru-RU" smtClean="0"/>
              <a:t>11.11.2016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F54B6-BC1D-49CB-8559-A3A6D886A5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778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C00C2-C5CE-42B0-88E9-B72D46BC5BA6}" type="datetimeFigureOut">
              <a:rPr lang="ru-RU" smtClean="0"/>
              <a:t>11.11.2016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F54B6-BC1D-49CB-8559-A3A6D886A5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8478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C00C2-C5CE-42B0-88E9-B72D46BC5BA6}" type="datetimeFigureOut">
              <a:rPr lang="ru-RU" smtClean="0"/>
              <a:t>11.11.2016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F54B6-BC1D-49CB-8559-A3A6D886A5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5512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C00C2-C5CE-42B0-88E9-B72D46BC5BA6}" type="datetimeFigureOut">
              <a:rPr lang="ru-RU" smtClean="0"/>
              <a:t>11.11.2016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FF54B6-BC1D-49CB-8559-A3A6D886A5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8340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ocuments\музыкально дидоктические игры\ножки и ладошки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85889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user\Documents\музыкально дидоктические игры\ножки и ладошки\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3694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ocuments\музыкально дидоктические игры\ножки и ладошки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2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5948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user\Documents\музыкально дидоктические игры\ножки и ладошки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73008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9466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user\Documents\музыкально дидоктические игры\ножки и ладошки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775"/>
            <a:ext cx="9144000" cy="675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7774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user\Documents\музыкально дидоктические игры\ножки и ладошки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253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6615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user\Documents\музыкально дидоктические игры\ножки и ладошки\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1356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user\Documents\музыкально дидоктические игры\ножки и ладошки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8533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user\Documents\музыкально дидоктические игры\ножки и ладошки\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16274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user\Documents\музыкально дидоктические игры\ножки и ладошки\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880598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252ca3-5a62-4c1c-90a6-29f4710e47f8">AWJJH2MPE6E2-194827139-2310</_dlc_DocId>
    <_dlc_DocIdUrl xmlns="4a252ca3-5a62-4c1c-90a6-29f4710e47f8">
      <Url>https://xn--44-6kcadhwnl3cfdx.xn--p1ai/Sharya/ds6/1_1/_layouts/15/DocIdRedir.aspx?ID=AWJJH2MPE6E2-194827139-2310</Url>
      <Description>AWJJH2MPE6E2-194827139-2310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DC84154A13CCA848AE4E386A05CF2024" ma:contentTypeVersion="49" ma:contentTypeDescription="Создание документа." ma:contentTypeScope="" ma:versionID="861075ff43026d31bf3f82a24fd1be96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644226da6f114a0b9638dd6372d57a13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6BAD559-37E2-4259-B6B2-8E7A8EC61271}"/>
</file>

<file path=customXml/itemProps2.xml><?xml version="1.0" encoding="utf-8"?>
<ds:datastoreItem xmlns:ds="http://schemas.openxmlformats.org/officeDocument/2006/customXml" ds:itemID="{B21576E7-787E-4627-9071-EE9A1DC8E640}"/>
</file>

<file path=customXml/itemProps3.xml><?xml version="1.0" encoding="utf-8"?>
<ds:datastoreItem xmlns:ds="http://schemas.openxmlformats.org/officeDocument/2006/customXml" ds:itemID="{2F318210-7745-4CED-8BD6-0907856095D7}"/>
</file>

<file path=customXml/itemProps4.xml><?xml version="1.0" encoding="utf-8"?>
<ds:datastoreItem xmlns:ds="http://schemas.openxmlformats.org/officeDocument/2006/customXml" ds:itemID="{70FE5B0A-C79F-40C6-B784-929A5E0856BE}"/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Экран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</cp:revision>
  <dcterms:created xsi:type="dcterms:W3CDTF">2016-11-11T12:59:33Z</dcterms:created>
  <dcterms:modified xsi:type="dcterms:W3CDTF">2016-11-11T13:13:35Z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0x010100DC84154A13CCA848AE4E386A05CF2024</vt:lpwstr>
  </property>
  <property fmtid="{D5CDD505-2E9C-101B-9397-08002B2CF9AE}" pid="3" name="_dlc_DocIdItemGuid">
    <vt:lpwstr>1ab6d7bf-f0d9-4637-b4db-968dd3f432f2</vt:lpwstr>
  </property>
</Properties>
</file>