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77" r:id="rId3"/>
    <p:sldId id="256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76" r:id="rId13"/>
    <p:sldId id="267" r:id="rId14"/>
    <p:sldId id="268" r:id="rId15"/>
    <p:sldId id="280" r:id="rId16"/>
    <p:sldId id="278" r:id="rId17"/>
    <p:sldId id="281" r:id="rId18"/>
    <p:sldId id="279" r:id="rId19"/>
    <p:sldId id="275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265A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0549-4C5C-4355-B724-022C5E3D24F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FA31-C552-47EA-BA6C-2C68EC77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4FA31-C552-47EA-BA6C-2C68EC7738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осень\Pictures\еее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8584" cy="737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сень\Pictures\еее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1724"/>
            <a:ext cx="4729746" cy="6786275"/>
          </a:xfrm>
          <a:prstGeom prst="rect">
            <a:avLst/>
          </a:prstGeom>
          <a:noFill/>
        </p:spPr>
      </p:pic>
      <p:pic>
        <p:nvPicPr>
          <p:cNvPr id="3" name="Picture 3" descr="C:\Users\осень\Pictures\еее\135467_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-315416"/>
            <a:ext cx="11191605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сень\Pictures\еее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369" cy="6858000"/>
          </a:xfrm>
          <a:prstGeom prst="rect">
            <a:avLst/>
          </a:prstGeom>
          <a:noFill/>
        </p:spPr>
      </p:pic>
      <p:pic>
        <p:nvPicPr>
          <p:cNvPr id="13315" name="Picture 3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1656184" cy="1889184"/>
          </a:xfrm>
          <a:prstGeom prst="rect">
            <a:avLst/>
          </a:prstGeom>
          <a:noFill/>
        </p:spPr>
      </p:pic>
      <p:pic>
        <p:nvPicPr>
          <p:cNvPr id="13316" name="Picture 4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1800200" cy="2053460"/>
          </a:xfrm>
          <a:prstGeom prst="rect">
            <a:avLst/>
          </a:prstGeom>
          <a:noFill/>
        </p:spPr>
      </p:pic>
      <p:pic>
        <p:nvPicPr>
          <p:cNvPr id="5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1728192" cy="1728192"/>
          </a:xfrm>
          <a:prstGeom prst="rect">
            <a:avLst/>
          </a:prstGeom>
          <a:noFill/>
        </p:spPr>
      </p:pic>
      <p:pic>
        <p:nvPicPr>
          <p:cNvPr id="6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сень\Pictures\еее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33256"/>
          </a:xfrm>
          <a:prstGeom prst="rect">
            <a:avLst/>
          </a:prstGeom>
          <a:noFill/>
        </p:spPr>
      </p:pic>
      <p:pic>
        <p:nvPicPr>
          <p:cNvPr id="14339" name="Picture 3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1468561" cy="1675165"/>
          </a:xfrm>
          <a:prstGeom prst="rect">
            <a:avLst/>
          </a:prstGeom>
          <a:noFill/>
        </p:spPr>
      </p:pic>
      <p:pic>
        <p:nvPicPr>
          <p:cNvPr id="14340" name="Picture 4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827" y="3933056"/>
            <a:ext cx="1568173" cy="1788790"/>
          </a:xfrm>
          <a:prstGeom prst="rect">
            <a:avLst/>
          </a:prstGeom>
          <a:noFill/>
        </p:spPr>
      </p:pic>
      <p:pic>
        <p:nvPicPr>
          <p:cNvPr id="5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1728192" cy="1728192"/>
          </a:xfrm>
          <a:prstGeom prst="rect">
            <a:avLst/>
          </a:prstGeom>
          <a:noFill/>
        </p:spPr>
      </p:pic>
      <p:pic>
        <p:nvPicPr>
          <p:cNvPr id="6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808" y="386104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сень\Pictures\еее\20210123_124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569476" cy="6858000"/>
          </a:xfrm>
          <a:prstGeom prst="rect">
            <a:avLst/>
          </a:prstGeom>
          <a:noFill/>
        </p:spPr>
      </p:pic>
      <p:pic>
        <p:nvPicPr>
          <p:cNvPr id="12291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653136"/>
            <a:ext cx="1368152" cy="1368152"/>
          </a:xfrm>
          <a:prstGeom prst="rect">
            <a:avLst/>
          </a:prstGeom>
          <a:noFill/>
        </p:spPr>
      </p:pic>
      <p:pic>
        <p:nvPicPr>
          <p:cNvPr id="7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1224136" cy="1224136"/>
          </a:xfrm>
          <a:prstGeom prst="rect">
            <a:avLst/>
          </a:prstGeom>
          <a:noFill/>
        </p:spPr>
      </p:pic>
      <p:pic>
        <p:nvPicPr>
          <p:cNvPr id="8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1368152" cy="1368152"/>
          </a:xfrm>
          <a:prstGeom prst="rect">
            <a:avLst/>
          </a:prstGeom>
          <a:noFill/>
        </p:spPr>
      </p:pic>
      <p:pic>
        <p:nvPicPr>
          <p:cNvPr id="9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36912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05064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229200"/>
            <a:ext cx="1107504" cy="1107504"/>
          </a:xfrm>
          <a:prstGeom prst="rect">
            <a:avLst/>
          </a:prstGeom>
          <a:noFill/>
        </p:spPr>
      </p:pic>
      <p:pic>
        <p:nvPicPr>
          <p:cNvPr id="12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34472"/>
            <a:ext cx="1323528" cy="1323528"/>
          </a:xfrm>
          <a:prstGeom prst="rect">
            <a:avLst/>
          </a:prstGeom>
          <a:noFill/>
        </p:spPr>
      </p:pic>
      <p:pic>
        <p:nvPicPr>
          <p:cNvPr id="13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1143744" cy="114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сень\Pictures\еее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осень\Pictures\еее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сень\Pictures\еее\112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C:\Users\осень\Pictures\еее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1783085" cy="1783085"/>
          </a:xfrm>
          <a:prstGeom prst="rect">
            <a:avLst/>
          </a:prstGeom>
          <a:noFill/>
        </p:spPr>
      </p:pic>
      <p:sp>
        <p:nvSpPr>
          <p:cNvPr id="4" name="Счетверенная стрелка 3"/>
          <p:cNvSpPr/>
          <p:nvPr/>
        </p:nvSpPr>
        <p:spPr>
          <a:xfrm rot="2835773">
            <a:off x="0" y="980728"/>
            <a:ext cx="3096344" cy="3240360"/>
          </a:xfrm>
          <a:prstGeom prst="quad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осень\Pictures\еее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сень\Pictures\еее\112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C:\Users\осень\Pictures\еее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осень\Pictures\еее\podzemnyj-pereho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228600"/>
            <a:ext cx="11430000" cy="7315200"/>
          </a:xfrm>
          <a:prstGeom prst="rect">
            <a:avLst/>
          </a:prstGeom>
          <a:noFill/>
        </p:spPr>
      </p:pic>
      <p:sp>
        <p:nvSpPr>
          <p:cNvPr id="3" name="Счетверенная стрелка 2"/>
          <p:cNvSpPr/>
          <p:nvPr/>
        </p:nvSpPr>
        <p:spPr>
          <a:xfrm rot="2866573">
            <a:off x="0" y="908720"/>
            <a:ext cx="4788024" cy="4824536"/>
          </a:xfrm>
          <a:prstGeom prst="quad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осень\Pictures\еее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92" cy="6858000"/>
          </a:xfrm>
          <a:prstGeom prst="rect">
            <a:avLst/>
          </a:prstGeom>
          <a:noFill/>
        </p:spPr>
      </p:pic>
      <p:sp>
        <p:nvSpPr>
          <p:cNvPr id="3" name="Счетверенная стрелка 2"/>
          <p:cNvSpPr/>
          <p:nvPr/>
        </p:nvSpPr>
        <p:spPr>
          <a:xfrm rot="2848764">
            <a:off x="1256360" y="2917847"/>
            <a:ext cx="3629792" cy="3717032"/>
          </a:xfrm>
          <a:prstGeom prst="quad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осень\Pictures\еее\podzemnyj-pereho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228600"/>
            <a:ext cx="11430000" cy="7315200"/>
          </a:xfrm>
          <a:prstGeom prst="rect">
            <a:avLst/>
          </a:prstGeom>
          <a:noFill/>
        </p:spPr>
      </p:pic>
      <p:pic>
        <p:nvPicPr>
          <p:cNvPr id="3" name="Picture 1" descr="C:\Users\осень\Pictures\еее\podzemnyj-pereho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430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Презентация на тему: &quot;Светофор Возникновение первых светофоров; Изобретение  светофоров электрических Первый в истории человечества светофор был  установлен достаточно давно,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Презентация на тему: &quot;Светофор Возникновение первых светофоров; Изобретение  светофоров электрических Первый в истории человечества светофор был  установлен достаточно давно,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Презентация на тему: &quot;Светофор Возникновение первых светофоров; Изобретение  светофоров электрических Первый в истории человечества светофор был  установлен достаточно давно,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Формирование у детей дошкольного возраста навыков безопасного поведения  через ознакомление с правилами дорожного движения - online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 descr="C:\Users\осень\Pictures\еее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21514" name="Picture 10" descr="C:\Users\осень\Pictures\еее\unna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256" y="-387424"/>
            <a:ext cx="6696744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сень\Pictures\еее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3"/>
          </a:xfrm>
          <a:prstGeom prst="rect">
            <a:avLst/>
          </a:prstGeom>
          <a:noFill/>
        </p:spPr>
      </p:pic>
      <p:pic>
        <p:nvPicPr>
          <p:cNvPr id="1027" name="Picture 3" descr="C:\Users\осень\Pictures\еее\135467_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-315416"/>
            <a:ext cx="11191605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сень\Pictures\еее\5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  <p:pic>
        <p:nvPicPr>
          <p:cNvPr id="4099" name="Picture 3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160240" cy="2464151"/>
          </a:xfrm>
          <a:prstGeom prst="rect">
            <a:avLst/>
          </a:prstGeom>
          <a:noFill/>
        </p:spPr>
      </p:pic>
      <p:pic>
        <p:nvPicPr>
          <p:cNvPr id="4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сень\Pictures\еее\20210123_12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829586" cy="6453336"/>
          </a:xfrm>
          <a:prstGeom prst="rect">
            <a:avLst/>
          </a:prstGeom>
          <a:noFill/>
        </p:spPr>
      </p:pic>
      <p:pic>
        <p:nvPicPr>
          <p:cNvPr id="5123" name="Picture 3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1584176" cy="1807045"/>
          </a:xfrm>
          <a:prstGeom prst="rect">
            <a:avLst/>
          </a:prstGeom>
          <a:noFill/>
        </p:spPr>
      </p:pic>
      <p:pic>
        <p:nvPicPr>
          <p:cNvPr id="4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сень\Pictures\еее\20210123_124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828" cy="6858000"/>
          </a:xfrm>
          <a:prstGeom prst="rect">
            <a:avLst/>
          </a:prstGeom>
          <a:noFill/>
        </p:spPr>
      </p:pic>
      <p:pic>
        <p:nvPicPr>
          <p:cNvPr id="7171" name="Picture 3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1631300" cy="1860798"/>
          </a:xfrm>
          <a:prstGeom prst="rect">
            <a:avLst/>
          </a:prstGeom>
          <a:noFill/>
        </p:spPr>
      </p:pic>
      <p:pic>
        <p:nvPicPr>
          <p:cNvPr id="7172" name="Picture 4" descr="C:\Users\осень\Pictures\еее\loader_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84784"/>
            <a:ext cx="1063156" cy="1212726"/>
          </a:xfrm>
          <a:prstGeom prst="rect">
            <a:avLst/>
          </a:prstGeom>
          <a:noFill/>
        </p:spPr>
      </p:pic>
      <p:pic>
        <p:nvPicPr>
          <p:cNvPr id="5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2016224" cy="1728192"/>
          </a:xfrm>
          <a:prstGeom prst="rect">
            <a:avLst/>
          </a:prstGeom>
          <a:noFill/>
        </p:spPr>
      </p:pic>
      <p:pic>
        <p:nvPicPr>
          <p:cNvPr id="6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124744"/>
            <a:ext cx="216024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сень\Pictures\еее\20210123_12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039" cy="6858000"/>
          </a:xfrm>
          <a:prstGeom prst="rect">
            <a:avLst/>
          </a:prstGeom>
          <a:noFill/>
        </p:spPr>
      </p:pic>
      <p:pic>
        <p:nvPicPr>
          <p:cNvPr id="3" name="Picture 3" descr="C:\Users\осень\Pictures\еее\135467_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-315416"/>
            <a:ext cx="11191605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сень\Pictures\еее\20210123_12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240724" cy="6858000"/>
          </a:xfrm>
          <a:prstGeom prst="rect">
            <a:avLst/>
          </a:prstGeom>
          <a:noFill/>
        </p:spPr>
      </p:pic>
      <p:pic>
        <p:nvPicPr>
          <p:cNvPr id="3" name="Picture 3" descr="C:\Users\осень\Pictures\еее\loader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1743550" cy="1988840"/>
          </a:xfrm>
          <a:prstGeom prst="rect">
            <a:avLst/>
          </a:prstGeom>
          <a:noFill/>
        </p:spPr>
      </p:pic>
      <p:pic>
        <p:nvPicPr>
          <p:cNvPr id="4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872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сень\Pictures\еее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</p:spPr>
      </p:pic>
      <p:pic>
        <p:nvPicPr>
          <p:cNvPr id="4" name="Picture 3" descr="C:\Users\осень\Pictures\еее\4hs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FDE68E-808F-474B-9761-F2F766A28230}"/>
</file>

<file path=customXml/itemProps2.xml><?xml version="1.0" encoding="utf-8"?>
<ds:datastoreItem xmlns:ds="http://schemas.openxmlformats.org/officeDocument/2006/customXml" ds:itemID="{F77E4849-82EF-4C2C-A3B2-4C21C2356398}"/>
</file>

<file path=customXml/itemProps3.xml><?xml version="1.0" encoding="utf-8"?>
<ds:datastoreItem xmlns:ds="http://schemas.openxmlformats.org/officeDocument/2006/customXml" ds:itemID="{412DCFF7-1A7C-49DF-AEA6-01F5A96756B2}"/>
</file>

<file path=customXml/itemProps4.xml><?xml version="1.0" encoding="utf-8"?>
<ds:datastoreItem xmlns:ds="http://schemas.openxmlformats.org/officeDocument/2006/customXml" ds:itemID="{F6526ED2-9F03-484F-A116-A412705CE7A9}"/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</Words>
  <Application>Microsoft Office PowerPoint</Application>
  <PresentationFormat>Экран (4:3)</PresentationFormat>
  <Paragraphs>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17</cp:revision>
  <dcterms:created xsi:type="dcterms:W3CDTF">2021-01-23T09:42:24Z</dcterms:created>
  <dcterms:modified xsi:type="dcterms:W3CDTF">2021-01-28T18:34:04Z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