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Qh2D7IbB9_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3e/00035c9d-31215bd8/hello_html_m52c827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presentation.ru/documents/314f28998154eb557cce906a8be3c5d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hool-97.ucoz.ru/photos/prstr/obj/pozharnojbezopasnos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nik.club/wp-content/uploads/Spichki_detyam_-_ne_igrushka__32_0701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F698F-3B74-4724-9EF7-C3908941C54F}"/>
</file>

<file path=customXml/itemProps2.xml><?xml version="1.0" encoding="utf-8"?>
<ds:datastoreItem xmlns:ds="http://schemas.openxmlformats.org/officeDocument/2006/customXml" ds:itemID="{F7C8446A-5F88-458F-8458-58ED68C2C0A3}"/>
</file>

<file path=customXml/itemProps3.xml><?xml version="1.0" encoding="utf-8"?>
<ds:datastoreItem xmlns:ds="http://schemas.openxmlformats.org/officeDocument/2006/customXml" ds:itemID="{19F77E02-FA14-4555-9035-C11EBDB6F621}"/>
</file>

<file path=customXml/itemProps4.xml><?xml version="1.0" encoding="utf-8"?>
<ds:datastoreItem xmlns:ds="http://schemas.openxmlformats.org/officeDocument/2006/customXml" ds:itemID="{B390BCEC-A480-43EB-AB80-4673A203BD9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3</cp:revision>
  <dcterms:created xsi:type="dcterms:W3CDTF">2020-02-03T13:12:17Z</dcterms:created>
  <dcterms:modified xsi:type="dcterms:W3CDTF">2020-02-03T13:35:26Z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