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70584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Япония</a:t>
            </a:r>
            <a:endParaRPr lang="ru-RU" dirty="0"/>
          </a:p>
        </p:txBody>
      </p:sp>
      <p:pic>
        <p:nvPicPr>
          <p:cNvPr id="1026" name="Picture 2" descr="http://prikolno.cc/uploads/tumb/img/201712/zolotaya-elka_tumb_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7557"/>
            <a:ext cx="4499992" cy="6170444"/>
          </a:xfrm>
          <a:prstGeom prst="rect">
            <a:avLst/>
          </a:prstGeom>
          <a:noFill/>
        </p:spPr>
      </p:pic>
      <p:pic>
        <p:nvPicPr>
          <p:cNvPr id="1030" name="Picture 6" descr="https://im0-tub-ru.yandex.net/i?id=837639ab4f673d502961cfbabac408e7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4644008" cy="3068960"/>
          </a:xfrm>
          <a:prstGeom prst="rect">
            <a:avLst/>
          </a:prstGeom>
          <a:noFill/>
        </p:spPr>
      </p:pic>
      <p:pic>
        <p:nvPicPr>
          <p:cNvPr id="1034" name="Picture 10" descr="http://www.gogetnews.info/uploads/posts/2013-01/1358255603_f201301150836243309301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92696"/>
            <a:ext cx="4644008" cy="3087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Монголия</a:t>
            </a:r>
            <a:endParaRPr lang="ru-RU" dirty="0"/>
          </a:p>
        </p:txBody>
      </p:sp>
      <p:pic>
        <p:nvPicPr>
          <p:cNvPr id="24578" name="Picture 2" descr="https://www.interfax.ru/aspimg/38046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292080" cy="6165304"/>
          </a:xfrm>
          <a:prstGeom prst="rect">
            <a:avLst/>
          </a:prstGeom>
          <a:noFill/>
        </p:spPr>
      </p:pic>
      <p:pic>
        <p:nvPicPr>
          <p:cNvPr id="24580" name="Picture 4" descr="https://slide-share.ru/image/238770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84984"/>
            <a:ext cx="3851920" cy="3573016"/>
          </a:xfrm>
          <a:prstGeom prst="rect">
            <a:avLst/>
          </a:prstGeom>
          <a:noFill/>
        </p:spPr>
      </p:pic>
      <p:pic>
        <p:nvPicPr>
          <p:cNvPr id="24582" name="Picture 6" descr="http://slavyanskaya-kultura.ru/upload/wysiwyg/e28b057549c3150434b9e8ad960e377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92696"/>
            <a:ext cx="3851920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475656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Литва</a:t>
            </a:r>
            <a:endParaRPr lang="ru-RU" dirty="0"/>
          </a:p>
        </p:txBody>
      </p:sp>
      <p:pic>
        <p:nvPicPr>
          <p:cNvPr id="23556" name="Picture 4" descr="https://st03.kakprosto.ru/images/article/2019/11/21/305945_5dd67a769c0135dd67a769c05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652120" cy="6165304"/>
          </a:xfrm>
          <a:prstGeom prst="rect">
            <a:avLst/>
          </a:prstGeom>
          <a:noFill/>
        </p:spPr>
      </p:pic>
      <p:sp>
        <p:nvSpPr>
          <p:cNvPr id="23558" name="AutoShape 6" descr="https://pbs.twimg.com/media/DTVQ2iSW0AAafzz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s://pbs.twimg.com/media/DTVQ2iSW0AAafzz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9737" y="692696"/>
            <a:ext cx="3474263" cy="2880319"/>
          </a:xfrm>
          <a:prstGeom prst="rect">
            <a:avLst/>
          </a:prstGeom>
          <a:noFill/>
        </p:spPr>
      </p:pic>
      <p:pic>
        <p:nvPicPr>
          <p:cNvPr id="23562" name="Picture 10" descr="https://www.sq.com.ua/img/news/2018/12/17/15446136026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573016"/>
            <a:ext cx="3491880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42592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Польша</a:t>
            </a:r>
            <a:endParaRPr lang="ru-RU" dirty="0"/>
          </a:p>
        </p:txBody>
      </p:sp>
      <p:pic>
        <p:nvPicPr>
          <p:cNvPr id="22530" name="Picture 2" descr="https://obj.altapress.ru/picture/392075/618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5"/>
            <a:ext cx="5220072" cy="6093296"/>
          </a:xfrm>
          <a:prstGeom prst="rect">
            <a:avLst/>
          </a:prstGeom>
          <a:noFill/>
        </p:spPr>
      </p:pic>
      <p:pic>
        <p:nvPicPr>
          <p:cNvPr id="22532" name="Picture 4" descr="http://data22.gallery.ru/albums/gallery/295393-9eae7-66481948-m750x740-u1a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511080"/>
            <a:ext cx="3923928" cy="3346920"/>
          </a:xfrm>
          <a:prstGeom prst="rect">
            <a:avLst/>
          </a:prstGeom>
          <a:noFill/>
        </p:spPr>
      </p:pic>
      <p:pic>
        <p:nvPicPr>
          <p:cNvPr id="22534" name="Picture 6" descr="https://im0-tub-ru.yandex.net/i?id=d276ebcdababe0f6f466856bf787f91a-l&amp;n=13&amp;w=1100&amp;h=7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764704"/>
            <a:ext cx="3923928" cy="264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26568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Грузия</a:t>
            </a:r>
            <a:endParaRPr lang="ru-RU" dirty="0"/>
          </a:p>
        </p:txBody>
      </p:sp>
      <p:pic>
        <p:nvPicPr>
          <p:cNvPr id="21506" name="Picture 2" descr="https://365news.biz/wp-content/uploads/2019/11/302195_5b35bdbc392ff5b35bdbc39338.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5004048" cy="6093296"/>
          </a:xfrm>
          <a:prstGeom prst="rect">
            <a:avLst/>
          </a:prstGeom>
          <a:noFill/>
        </p:spPr>
      </p:pic>
      <p:pic>
        <p:nvPicPr>
          <p:cNvPr id="21508" name="Picture 4" descr="https://avatars.mds.yandex.net/get-pdb/1756889/4d73cdf8-69fc-4167-939d-79b34a2b7021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9000"/>
            <a:ext cx="4139952" cy="3429000"/>
          </a:xfrm>
          <a:prstGeom prst="rect">
            <a:avLst/>
          </a:prstGeom>
          <a:noFill/>
        </p:spPr>
      </p:pic>
      <p:pic>
        <p:nvPicPr>
          <p:cNvPr id="21510" name="Picture 6" descr="http://sunshineandsiestas.com/wp-content/uploads/2014/01/IMG_0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91424" y="-28254520"/>
            <a:ext cx="35967996" cy="20450272"/>
          </a:xfrm>
          <a:prstGeom prst="rect">
            <a:avLst/>
          </a:prstGeom>
          <a:noFill/>
        </p:spPr>
      </p:pic>
      <p:pic>
        <p:nvPicPr>
          <p:cNvPr id="21512" name="Picture 8" descr="http://sunshineandsiestas.com/wp-content/uploads/2014/01/IMG_0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764704"/>
            <a:ext cx="413995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66528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Россия</a:t>
            </a:r>
            <a:endParaRPr lang="ru-RU" dirty="0"/>
          </a:p>
        </p:txBody>
      </p:sp>
      <p:sp>
        <p:nvSpPr>
          <p:cNvPr id="20482" name="AutoShape 2" descr="https://telegraf.com.ua/files/2017/12/b_f1b5e1cb560540f46e4c1f7e6e4ee72e2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telegraf.com.ua/files/2017/12/b_f1b5e1cb560540f46e4c1f7e6e4ee72e2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telegraf.com.ua/files/2017/12/b_f1b5e1cb560540f46e4c1f7e6e4ee72e2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telegraf.com.ua/files/2017/12/b_f1b5e1cb560540f46e4c1f7e6e4ee72e25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0" name="Picture 10" descr="https://avatars.mds.yandex.net/get-zen_doc/1906877/pub_5dc1c3be5d6c4b00b146bcd6_5dc1deaa23bf4800aee8394c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257600"/>
            <a:ext cx="4067944" cy="3600400"/>
          </a:xfrm>
          <a:prstGeom prst="rect">
            <a:avLst/>
          </a:prstGeom>
          <a:noFill/>
        </p:spPr>
      </p:pic>
      <p:pic>
        <p:nvPicPr>
          <p:cNvPr id="20494" name="Picture 14" descr="http://www.budget.vladimir-city.ru/upload/iblock/c45/%D0%9F%D1%82%D0%B8%D1%86%D1%8B%20%D0%B8%20%D0%B7%D0%B0%D0%BA%D1%80%D1%8B%D1%82%D0%B8%D0%B5%20%D0%AF%D1%80%D0%BC%D0%B0%D1%80%D0%BA%D0%B8%20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4067944" cy="2448272"/>
          </a:xfrm>
          <a:prstGeom prst="rect">
            <a:avLst/>
          </a:prstGeom>
          <a:noFill/>
        </p:spPr>
      </p:pic>
      <p:pic>
        <p:nvPicPr>
          <p:cNvPr id="20496" name="Picture 16" descr="https://i.sunhome.ru/journal/238/otprazdnovat-novii-god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836712"/>
            <a:ext cx="5076055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98576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</a:t>
            </a:r>
            <a:r>
              <a:rPr lang="ru-RU" dirty="0" smtClean="0"/>
              <a:t>итай</a:t>
            </a:r>
            <a:endParaRPr lang="ru-RU" dirty="0"/>
          </a:p>
        </p:txBody>
      </p:sp>
      <p:pic>
        <p:nvPicPr>
          <p:cNvPr id="18434" name="Picture 2" descr="https://avatars.mds.yandex.net/get-pdb/1748902/b299f0f1-33f5-4f4a-9952-5a52a24c0f76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788024" cy="5517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s://media.istockphoto.com/photos/many-chinese-food-on-table-picture-id5175763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717031"/>
            <a:ext cx="4355977" cy="3140969"/>
          </a:xfrm>
          <a:prstGeom prst="rect">
            <a:avLst/>
          </a:prstGeom>
          <a:noFill/>
        </p:spPr>
      </p:pic>
      <p:pic>
        <p:nvPicPr>
          <p:cNvPr id="18438" name="Picture 6" descr="https://i0.wp.com/weloveua.com/wp-content/uploads/2015/12/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355976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8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Америка</a:t>
            </a:r>
            <a:endParaRPr lang="ru-RU" dirty="0"/>
          </a:p>
        </p:txBody>
      </p:sp>
      <p:pic>
        <p:nvPicPr>
          <p:cNvPr id="17410" name="Picture 2" descr="https://vesti.ua/img/forall/u/3/88/C0Wz0DvWEAA-G6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860032" cy="6093296"/>
          </a:xfrm>
          <a:prstGeom prst="rect">
            <a:avLst/>
          </a:prstGeom>
          <a:noFill/>
        </p:spPr>
      </p:pic>
      <p:pic>
        <p:nvPicPr>
          <p:cNvPr id="17412" name="Picture 4" descr="https://i.simpalsmedia.com/999.md/BoardImages/900x900/3103aa18c365aab99cc3f12273f07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4283968" cy="2924944"/>
          </a:xfrm>
          <a:prstGeom prst="rect">
            <a:avLst/>
          </a:prstGeom>
          <a:noFill/>
        </p:spPr>
      </p:pic>
      <p:pic>
        <p:nvPicPr>
          <p:cNvPr id="17414" name="Picture 6" descr="http://www.visitchita.ru/uploaded/files-Page/10591/chrisms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428396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Франция</a:t>
            </a:r>
            <a:endParaRPr lang="ru-RU" dirty="0"/>
          </a:p>
        </p:txBody>
      </p:sp>
      <p:pic>
        <p:nvPicPr>
          <p:cNvPr id="16386" name="Picture 2" descr="http://decorwind.ru/wp-content/uploads/2018/12/0_115c80_a394c51d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796136" cy="5877272"/>
          </a:xfrm>
          <a:prstGeom prst="rect">
            <a:avLst/>
          </a:prstGeom>
          <a:noFill/>
        </p:spPr>
      </p:pic>
      <p:pic>
        <p:nvPicPr>
          <p:cNvPr id="16388" name="Picture 4" descr="http://1novogodnij.ru/wp-content/uploads/2013/11/france-2-new-ye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80728"/>
            <a:ext cx="3347864" cy="3096344"/>
          </a:xfrm>
          <a:prstGeom prst="rect">
            <a:avLst/>
          </a:prstGeom>
          <a:noFill/>
        </p:spPr>
      </p:pic>
      <p:pic>
        <p:nvPicPr>
          <p:cNvPr id="16390" name="Picture 6" descr="https://etot-prazdnik.ru/wp-content/uploads/2019/07/french-christma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77072"/>
            <a:ext cx="334786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10544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Англия</a:t>
            </a:r>
            <a:endParaRPr lang="ru-RU" dirty="0"/>
          </a:p>
        </p:txBody>
      </p:sp>
      <p:pic>
        <p:nvPicPr>
          <p:cNvPr id="15362" name="Picture 2" descr="https://all-dekor.ru/wp-content/uploads/2018/12/kak-ukrasit-kamin-k-novomu-godu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932040" cy="6093296"/>
          </a:xfrm>
          <a:prstGeom prst="rect">
            <a:avLst/>
          </a:prstGeom>
          <a:noFill/>
        </p:spPr>
      </p:pic>
      <p:pic>
        <p:nvPicPr>
          <p:cNvPr id="15364" name="Picture 4" descr="https://skyeng.ru/images_articles/xmas-eng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4211960" cy="3240360"/>
          </a:xfrm>
          <a:prstGeom prst="rect">
            <a:avLst/>
          </a:prstGeom>
          <a:noFill/>
        </p:spPr>
      </p:pic>
      <p:pic>
        <p:nvPicPr>
          <p:cNvPr id="15366" name="Picture 6" descr="https://okdiario.com/img/recetas/2017/12/05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05064"/>
            <a:ext cx="4211960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85192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Новая </a:t>
            </a:r>
            <a:r>
              <a:rPr lang="ru-RU" dirty="0" err="1" smtClean="0"/>
              <a:t>зеландия</a:t>
            </a:r>
            <a:endParaRPr lang="ru-RU" dirty="0"/>
          </a:p>
        </p:txBody>
      </p:sp>
      <p:pic>
        <p:nvPicPr>
          <p:cNvPr id="14338" name="Picture 2" descr="https://img-fotki.yandex.ru/get/4400/mobicqz.b/0_4a089_d7c12d7d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045832" cy="5877272"/>
          </a:xfrm>
          <a:prstGeom prst="rect">
            <a:avLst/>
          </a:prstGeom>
          <a:noFill/>
        </p:spPr>
      </p:pic>
      <p:pic>
        <p:nvPicPr>
          <p:cNvPr id="14340" name="Picture 4" descr="https://2016.life/media/upload/india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9"/>
            <a:ext cx="4139952" cy="2736303"/>
          </a:xfrm>
          <a:prstGeom prst="rect">
            <a:avLst/>
          </a:prstGeom>
          <a:noFill/>
        </p:spPr>
      </p:pic>
      <p:pic>
        <p:nvPicPr>
          <p:cNvPr id="14342" name="Picture 6" descr="http://the-pled.ru/wp-content/uploads/2014/12/dreamachine_madeleine_mary_australian_christmas_food_photography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17032"/>
            <a:ext cx="4067944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Азербайджан</a:t>
            </a:r>
            <a:endParaRPr lang="ru-RU" dirty="0"/>
          </a:p>
        </p:txBody>
      </p:sp>
      <p:pic>
        <p:nvPicPr>
          <p:cNvPr id="27650" name="Picture 2" descr="https://www.atlantravel.ru/upload/iblock/fbe/fbe9751ed8b95b337f883d953da6dc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89040"/>
            <a:ext cx="4139952" cy="3068960"/>
          </a:xfrm>
          <a:prstGeom prst="rect">
            <a:avLst/>
          </a:prstGeom>
          <a:noFill/>
        </p:spPr>
      </p:pic>
      <p:pic>
        <p:nvPicPr>
          <p:cNvPr id="27652" name="Picture 4" descr="http://club.foto.ru/gallery/images/photo/2008/01/10/102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4139952" cy="3096344"/>
          </a:xfrm>
          <a:prstGeom prst="rect">
            <a:avLst/>
          </a:prstGeom>
          <a:noFill/>
        </p:spPr>
      </p:pic>
      <p:pic>
        <p:nvPicPr>
          <p:cNvPr id="27654" name="Picture 6" descr="https://img1.10bestmedia.com/Images/Photos/211238/p-A-Sunday-in-December-Photographer-Royal-Copenhagen_54_990x660_20140602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5004048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306488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Иран</a:t>
            </a:r>
            <a:endParaRPr lang="ru-RU" dirty="0"/>
          </a:p>
        </p:txBody>
      </p:sp>
      <p:pic>
        <p:nvPicPr>
          <p:cNvPr id="26630" name="Picture 6" descr="https://astrakhan-24.ru/imagefly/w929-h690/upload/images/2016/march/31/news_31032016_15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645024"/>
            <a:ext cx="3779912" cy="3212976"/>
          </a:xfrm>
          <a:prstGeom prst="rect">
            <a:avLst/>
          </a:prstGeom>
          <a:noFill/>
        </p:spPr>
      </p:pic>
      <p:pic>
        <p:nvPicPr>
          <p:cNvPr id="26632" name="Picture 8" descr="https://etot-prazdnik.ru/wp-content/uploads/2019/09/nowru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836712"/>
            <a:ext cx="3779912" cy="2805857"/>
          </a:xfrm>
          <a:prstGeom prst="rect">
            <a:avLst/>
          </a:prstGeom>
          <a:noFill/>
        </p:spPr>
      </p:pic>
      <p:pic>
        <p:nvPicPr>
          <p:cNvPr id="26634" name="Picture 10" descr="https://www.aigo.it/site/core/uploads/DykerHeightsBrooklynHolidayLights_MarleyWhite-9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81336"/>
            <a:ext cx="536408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Дания</a:t>
            </a:r>
            <a:endParaRPr lang="ru-RU" dirty="0"/>
          </a:p>
        </p:txBody>
      </p:sp>
      <p:pic>
        <p:nvPicPr>
          <p:cNvPr id="25602" name="Picture 2" descr="https://im0-tub-ru.yandex.net/i?id=a7fd0107e2845a8845dc0b842522e8c8-l&amp;n=13&amp;w=1020&amp;h=7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796135" cy="6021288"/>
          </a:xfrm>
          <a:prstGeom prst="rect">
            <a:avLst/>
          </a:prstGeom>
          <a:noFill/>
        </p:spPr>
      </p:pic>
      <p:pic>
        <p:nvPicPr>
          <p:cNvPr id="25604" name="Picture 4" descr="https://novorossiysk.vita-travel.com/wp-content/uploads/gRuuRIcQYb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3501008"/>
            <a:ext cx="3347864" cy="3356992"/>
          </a:xfrm>
          <a:prstGeom prst="rect">
            <a:avLst/>
          </a:prstGeom>
          <a:noFill/>
        </p:spPr>
      </p:pic>
      <p:pic>
        <p:nvPicPr>
          <p:cNvPr id="25606" name="Picture 6" descr="http://bautours.ru/files/1385018712/1385018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7" y="836712"/>
            <a:ext cx="3347864" cy="2666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DBE6D8-7EDD-48A8-84EE-F68DEF514C55}"/>
</file>

<file path=customXml/itemProps2.xml><?xml version="1.0" encoding="utf-8"?>
<ds:datastoreItem xmlns:ds="http://schemas.openxmlformats.org/officeDocument/2006/customXml" ds:itemID="{E3F11051-F729-4E58-843B-4526DD95CF67}"/>
</file>

<file path=customXml/itemProps3.xml><?xml version="1.0" encoding="utf-8"?>
<ds:datastoreItem xmlns:ds="http://schemas.openxmlformats.org/officeDocument/2006/customXml" ds:itemID="{5C7B8D7B-777D-4D71-B1BA-380931B7A54B}"/>
</file>

<file path=customXml/itemProps4.xml><?xml version="1.0" encoding="utf-8"?>
<ds:datastoreItem xmlns:ds="http://schemas.openxmlformats.org/officeDocument/2006/customXml" ds:itemID="{E117023F-44E9-4F61-A55E-4D8F99225524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15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Япония</vt:lpstr>
      <vt:lpstr>Китай</vt:lpstr>
      <vt:lpstr>Америка</vt:lpstr>
      <vt:lpstr>Франция</vt:lpstr>
      <vt:lpstr>Англия</vt:lpstr>
      <vt:lpstr>Новая зеландия</vt:lpstr>
      <vt:lpstr>Азербайджан</vt:lpstr>
      <vt:lpstr>Иран</vt:lpstr>
      <vt:lpstr>Дания</vt:lpstr>
      <vt:lpstr>Монголия</vt:lpstr>
      <vt:lpstr>Литва</vt:lpstr>
      <vt:lpstr>Польша</vt:lpstr>
      <vt:lpstr>Грузия</vt:lpstr>
      <vt:lpstr>Россия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япониия</dc:title>
  <dc:creator>Администратор</dc:creator>
  <cp:lastModifiedBy>Дмитрий Каленюк</cp:lastModifiedBy>
  <cp:revision>9</cp:revision>
  <dcterms:created xsi:type="dcterms:W3CDTF">2019-12-23T14:08:03Z</dcterms:created>
  <dcterms:modified xsi:type="dcterms:W3CDTF">2019-12-23T15:35:52Z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</Properties>
</file>