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рк в Шарье преобразится за счёт федеральных средств | ГТРК «Костром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9279"/>
            <a:ext cx="9144000" cy="6819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сень\Desktop\Музей по\IMG-e0694b5fe2f93136a46933fcdeb6d08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сень\Desktop\Музей по\IMG-559327cd298c04adc5b0785eecdd626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6983760"/>
          </a:xfrm>
          <a:prstGeom prst="rect">
            <a:avLst/>
          </a:prstGeom>
          <a:noFill/>
        </p:spPr>
      </p:pic>
      <p:pic>
        <p:nvPicPr>
          <p:cNvPr id="5" name="Picture 3" descr="C:\Users\осень\Desktop\Музей по\IMG-956a5733c11af9e56197321ecae5c8e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9997" t="21369" r="32676" b="-748"/>
          <a:stretch>
            <a:fillRect/>
          </a:stretch>
        </p:blipFill>
        <p:spPr bwMode="auto">
          <a:xfrm>
            <a:off x="0" y="-70635"/>
            <a:ext cx="9144000" cy="69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855" t="13050" r="19216" b="30251"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t="21082" r="3151" b="23636"/>
          <a:stretch>
            <a:fillRect/>
          </a:stretch>
        </p:blipFill>
        <p:spPr bwMode="auto">
          <a:xfrm>
            <a:off x="4355977" y="0"/>
            <a:ext cx="47880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21082" r="3151" b="23636"/>
          <a:stretch>
            <a:fillRect/>
          </a:stretch>
        </p:blipFill>
        <p:spPr bwMode="auto">
          <a:xfrm>
            <a:off x="4355976" y="0"/>
            <a:ext cx="47880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144000" cy="446449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сень\Desktop\Музей по\IMG-5c27371988a3780cda616026e4bc191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сень\Desktop\Музей по\IMG-b2af60491a7a8554ce423269b3484b6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сень\Desktop\Музей по\IMG-7f082f4ed6fbd7e8d988e882b613cbd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  <p:pic>
        <p:nvPicPr>
          <p:cNvPr id="4" name="Picture 2" descr="C:\Users\осень\Desktop\Музей по\IMG-294a6636eb26aa58430b5a622a80d1e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сень\Desktop\Музей по\IMG-11f3eee2890dc09c639acd2c23751247-V.jpg"/>
          <p:cNvPicPr>
            <a:picLocks noChangeAspect="1" noChangeArrowheads="1"/>
          </p:cNvPicPr>
          <p:nvPr/>
        </p:nvPicPr>
        <p:blipFill>
          <a:blip r:embed="rId2" cstate="print"/>
          <a:srcRect t="19856" b="25335"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pic>
        <p:nvPicPr>
          <p:cNvPr id="4099" name="Picture 3" descr="C:\Users\осень\Desktop\Музей по\IMG-750a525240633954850fc7dffed911ad-V.jpg"/>
          <p:cNvPicPr>
            <a:picLocks noChangeAspect="1" noChangeArrowheads="1"/>
          </p:cNvPicPr>
          <p:nvPr/>
        </p:nvPicPr>
        <p:blipFill>
          <a:blip r:embed="rId3" cstate="print"/>
          <a:srcRect t="11256" b="18343"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сень\Desktop\Музей по\IMG-497c7ad0a888701a2817f3f7189f9ca6-V.jpg"/>
          <p:cNvPicPr>
            <a:picLocks noChangeAspect="1" noChangeArrowheads="1"/>
          </p:cNvPicPr>
          <p:nvPr/>
        </p:nvPicPr>
        <p:blipFill>
          <a:blip r:embed="rId2" cstate="print"/>
          <a:srcRect b="16828"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pic>
        <p:nvPicPr>
          <p:cNvPr id="5123" name="Picture 3" descr="C:\Users\осень\Desktop\Музей по\IMG-6744cea41b3edbfaea9182bd4f2eea5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сень\Desktop\Музей по\IMG-5038b5ebc9f96bb51205926755c42bd2-V.jpg"/>
          <p:cNvPicPr>
            <a:picLocks noChangeAspect="1" noChangeArrowheads="1"/>
          </p:cNvPicPr>
          <p:nvPr/>
        </p:nvPicPr>
        <p:blipFill>
          <a:blip r:embed="rId2" cstate="print"/>
          <a:srcRect l="22595" t="15981" r="23540" b="10783"/>
          <a:stretch>
            <a:fillRect/>
          </a:stretch>
        </p:blipFill>
        <p:spPr bwMode="auto">
          <a:xfrm>
            <a:off x="0" y="0"/>
            <a:ext cx="3419872" cy="6858000"/>
          </a:xfrm>
          <a:prstGeom prst="rect">
            <a:avLst/>
          </a:prstGeom>
          <a:noFill/>
        </p:spPr>
      </p:pic>
      <p:pic>
        <p:nvPicPr>
          <p:cNvPr id="6147" name="Picture 3" descr="C:\Users\осень\Desktop\Музей по\IMG-6556d2808de1f97ccdb8dc8e6c8ba222-V.jpg"/>
          <p:cNvPicPr>
            <a:picLocks noChangeAspect="1" noChangeArrowheads="1"/>
          </p:cNvPicPr>
          <p:nvPr/>
        </p:nvPicPr>
        <p:blipFill>
          <a:blip r:embed="rId3" cstate="print"/>
          <a:srcRect t="2278" b="32045"/>
          <a:stretch>
            <a:fillRect/>
          </a:stretch>
        </p:blipFill>
        <p:spPr bwMode="auto">
          <a:xfrm>
            <a:off x="3419872" y="0"/>
            <a:ext cx="5724128" cy="678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сень\Desktop\Музей по\IMG-969b18b3924f12e57a40aa179698fe39-V.jpg"/>
          <p:cNvPicPr>
            <a:picLocks noChangeAspect="1" noChangeArrowheads="1"/>
          </p:cNvPicPr>
          <p:nvPr/>
        </p:nvPicPr>
        <p:blipFill>
          <a:blip r:embed="rId2" cstate="print"/>
          <a:srcRect l="15035" t="27500" r="10311" b="23540"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7171" name="Picture 3" descr="C:\Users\осень\Desktop\Музей по\IMG-9e4293c6c0e813e3c2842d37763cc54f-V.jpg"/>
          <p:cNvPicPr>
            <a:picLocks noChangeAspect="1" noChangeArrowheads="1"/>
          </p:cNvPicPr>
          <p:nvPr/>
        </p:nvPicPr>
        <p:blipFill>
          <a:blip r:embed="rId3" cstate="print"/>
          <a:srcRect l="23540" t="17870" r="22595" b="21650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сень\Desktop\Музей по\IMG-f6710facb7ca199cc2eee41965abe4c0-V.jpg"/>
          <p:cNvPicPr>
            <a:picLocks noChangeAspect="1" noChangeArrowheads="1"/>
          </p:cNvPicPr>
          <p:nvPr/>
        </p:nvPicPr>
        <p:blipFill>
          <a:blip r:embed="rId2" cstate="print"/>
          <a:srcRect l="4326" r="16138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69000-CADF-4248-A186-99AAB7D1873C}"/>
</file>

<file path=customXml/itemProps2.xml><?xml version="1.0" encoding="utf-8"?>
<ds:datastoreItem xmlns:ds="http://schemas.openxmlformats.org/officeDocument/2006/customXml" ds:itemID="{8CF33643-2528-4E30-B3E3-EB52633EFA7B}"/>
</file>

<file path=customXml/itemProps3.xml><?xml version="1.0" encoding="utf-8"?>
<ds:datastoreItem xmlns:ds="http://schemas.openxmlformats.org/officeDocument/2006/customXml" ds:itemID="{DACDFDB3-F556-40C1-8485-902E830715B0}"/>
</file>

<file path=customXml/itemProps4.xml><?xml version="1.0" encoding="utf-8"?>
<ds:datastoreItem xmlns:ds="http://schemas.openxmlformats.org/officeDocument/2006/customXml" ds:itemID="{53713BAE-4648-4CE2-840D-B1BA9BA850DB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12</cp:revision>
  <dcterms:created xsi:type="dcterms:W3CDTF">2021-02-02T07:07:36Z</dcterms:created>
  <dcterms:modified xsi:type="dcterms:W3CDTF">2021-03-29T21:16:52Z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