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8" r:id="rId3"/>
    <p:sldId id="269" r:id="rId4"/>
    <p:sldId id="270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90" autoAdjust="0"/>
  </p:normalViewPr>
  <p:slideViewPr>
    <p:cSldViewPr>
      <p:cViewPr varScale="1">
        <p:scale>
          <a:sx n="69" d="100"/>
          <a:sy n="69" d="100"/>
        </p:scale>
        <p:origin x="-11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18F8E-A108-4D78-9239-F225BD431F61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8C97B-AC12-481B-ABC1-B4F3D1E9DD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8402" y="1412776"/>
            <a:ext cx="7750520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i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Путешествие </a:t>
            </a:r>
          </a:p>
          <a:p>
            <a:pPr algn="ctr"/>
            <a:r>
              <a:rPr lang="ru-RU" sz="6600" b="1" i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 заповедник</a:t>
            </a:r>
          </a:p>
          <a:p>
            <a:pPr algn="ctr"/>
            <a:r>
              <a:rPr lang="ru-RU" sz="6600" b="1" i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«</a:t>
            </a:r>
            <a:r>
              <a:rPr lang="ru-RU" sz="6600" b="1" i="1" dirty="0" err="1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Кологривский</a:t>
            </a:r>
            <a:r>
              <a:rPr lang="ru-RU" sz="6600" b="1" i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лес»</a:t>
            </a:r>
            <a:endParaRPr lang="ru-RU" sz="6600" b="1" i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стрел раскрытый. Фото Е.Сухово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364088" y="188640"/>
            <a:ext cx="3494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Сон-трава</a:t>
            </a:r>
            <a:endParaRPr lang="ru-RU" sz="5400" b="1" i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нерин башмачок. Фото С. Черенкова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0"/>
            <a:ext cx="347153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Венерин башмачок. Фото А.Колотили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60648"/>
            <a:ext cx="4094487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399958" y="188640"/>
            <a:ext cx="49830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Венерин башмачок</a:t>
            </a:r>
            <a:endParaRPr lang="ru-RU" sz="4400" b="1" i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Следы медведя на песке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1531" y="260648"/>
            <a:ext cx="421246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780-061214134057.jpeg"/>
          <p:cNvPicPr>
            <a:picLocks noChangeAspect="1"/>
          </p:cNvPicPr>
          <p:nvPr/>
        </p:nvPicPr>
        <p:blipFill>
          <a:blip r:embed="rId3" cstate="print"/>
          <a:srcRect l="14471" t="11163" r="12759" b="13173"/>
          <a:stretch>
            <a:fillRect/>
          </a:stretch>
        </p:blipFill>
        <p:spPr>
          <a:xfrm>
            <a:off x="323528" y="2204864"/>
            <a:ext cx="3168352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78796" y="332656"/>
            <a:ext cx="29742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Следы </a:t>
            </a:r>
          </a:p>
          <a:p>
            <a:pPr algn="ctr"/>
            <a:r>
              <a:rPr lang="ru-RU" sz="5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яши</a:t>
            </a:r>
            <a:endParaRPr lang="ru-RU" sz="54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3933056"/>
            <a:ext cx="29742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Следы </a:t>
            </a:r>
          </a:p>
          <a:p>
            <a:pPr algn="ctr"/>
            <a:r>
              <a:rPr lang="ru-RU" sz="5400" b="1" i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феди</a:t>
            </a:r>
            <a:endParaRPr lang="ru-RU" sz="54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4283968" y="980728"/>
            <a:ext cx="576064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flipH="1">
            <a:off x="3923928" y="4509120"/>
            <a:ext cx="648072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dogs-4417556_1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260648"/>
            <a:ext cx="2809409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mpreinte_d'orig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4077072"/>
            <a:ext cx="3210214" cy="2402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ello_html_5d91a9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8931" y="4121696"/>
            <a:ext cx="3015069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Nyctereutes_procyonoides_footprints.jpg"/>
          <p:cNvPicPr>
            <a:picLocks noChangeAspect="1"/>
          </p:cNvPicPr>
          <p:nvPr/>
        </p:nvPicPr>
        <p:blipFill>
          <a:blip r:embed="rId5" cstate="print"/>
          <a:srcRect r="17992"/>
          <a:stretch>
            <a:fillRect/>
          </a:stretch>
        </p:blipFill>
        <p:spPr>
          <a:xfrm>
            <a:off x="467544" y="3645024"/>
            <a:ext cx="2592288" cy="2532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preview_2_423873_Eurasian_Lynx_3d_Model02.jpga93f8e32-16ea-4815-8efb-6df094eec9_to8JvE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1844824"/>
            <a:ext cx="2304256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sledy-norki.jpg"/>
          <p:cNvPicPr>
            <a:picLocks noChangeAspect="1"/>
          </p:cNvPicPr>
          <p:nvPr/>
        </p:nvPicPr>
        <p:blipFill>
          <a:blip r:embed="rId7" cstate="print"/>
          <a:srcRect l="17713" r="34250"/>
          <a:stretch>
            <a:fillRect/>
          </a:stretch>
        </p:blipFill>
        <p:spPr>
          <a:xfrm>
            <a:off x="6444208" y="620688"/>
            <a:ext cx="2455926" cy="34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P1080794.JPG"/>
          <p:cNvPicPr>
            <a:picLocks noChangeAspect="1"/>
          </p:cNvPicPr>
          <p:nvPr/>
        </p:nvPicPr>
        <p:blipFill>
          <a:blip r:embed="rId8" cstate="print"/>
          <a:srcRect l="28738" t="23750" r="28738"/>
          <a:stretch>
            <a:fillRect/>
          </a:stretch>
        </p:blipFill>
        <p:spPr>
          <a:xfrm>
            <a:off x="467544" y="114154"/>
            <a:ext cx="2376264" cy="3195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275856" y="5934670"/>
            <a:ext cx="28803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8000">
                  <a:solidFill>
                    <a:schemeClr val="accent6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Следы</a:t>
            </a:r>
            <a:endParaRPr lang="ru-RU" sz="5400" b="1" i="1" cap="none" spc="0" dirty="0">
              <a:ln w="18000">
                <a:solidFill>
                  <a:schemeClr val="accent6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" name="Рисунок 1" descr="0017-025-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1520" y="1844824"/>
            <a:ext cx="3227946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Nork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56176" y="0"/>
            <a:ext cx="2843808" cy="2058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Енотовидная_собак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1520" y="5057800"/>
            <a:ext cx="3008229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ermaniya-vilgelmsfeld.jpg"/>
          <p:cNvPicPr>
            <a:picLocks noChangeAspect="1"/>
          </p:cNvPicPr>
          <p:nvPr/>
        </p:nvPicPr>
        <p:blipFill>
          <a:blip r:embed="rId2" cstate="print"/>
          <a:srcRect l="7296" t="2841" r="21582" b="1712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63688" y="4221088"/>
            <a:ext cx="2016224" cy="1800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ello_html_3a1a4b98.png"/>
          <p:cNvPicPr>
            <a:picLocks noChangeAspect="1"/>
          </p:cNvPicPr>
          <p:nvPr/>
        </p:nvPicPr>
        <p:blipFill>
          <a:blip r:embed="rId3" cstate="print"/>
          <a:srcRect l="30092" r="24286" b="42650"/>
          <a:stretch>
            <a:fillRect/>
          </a:stretch>
        </p:blipFill>
        <p:spPr>
          <a:xfrm>
            <a:off x="2627784" y="5013176"/>
            <a:ext cx="1015131" cy="1008112"/>
          </a:xfrm>
          <a:prstGeom prst="rect">
            <a:avLst/>
          </a:prstGeom>
        </p:spPr>
      </p:pic>
      <p:pic>
        <p:nvPicPr>
          <p:cNvPr id="6" name="Рисунок 5" descr="25.png"/>
          <p:cNvPicPr>
            <a:picLocks noChangeAspect="1"/>
          </p:cNvPicPr>
          <p:nvPr/>
        </p:nvPicPr>
        <p:blipFill>
          <a:blip r:embed="rId4" cstate="print"/>
          <a:srcRect r="16114" b="38868"/>
          <a:stretch>
            <a:fillRect/>
          </a:stretch>
        </p:blipFill>
        <p:spPr>
          <a:xfrm>
            <a:off x="1691680" y="5301208"/>
            <a:ext cx="1008275" cy="720080"/>
          </a:xfrm>
          <a:prstGeom prst="rect">
            <a:avLst/>
          </a:prstGeom>
        </p:spPr>
      </p:pic>
      <p:pic>
        <p:nvPicPr>
          <p:cNvPr id="4" name="Рисунок 3" descr="1899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628800"/>
            <a:ext cx="5472608" cy="54726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04048" y="1412776"/>
            <a:ext cx="38400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Конец…</a:t>
            </a:r>
            <a:endParaRPr lang="ru-RU" sz="54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93093.jpg"/>
          <p:cNvPicPr>
            <a:picLocks noChangeAspect="1"/>
          </p:cNvPicPr>
          <p:nvPr/>
        </p:nvPicPr>
        <p:blipFill>
          <a:blip r:embed="rId2" cstate="print"/>
          <a:srcRect l="6584" r="5478"/>
          <a:stretch>
            <a:fillRect/>
          </a:stretch>
        </p:blipFill>
        <p:spPr>
          <a:xfrm>
            <a:off x="0" y="-76664"/>
            <a:ext cx="9144000" cy="6934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hello_html_3a1a4b9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217275"/>
            <a:ext cx="4608512" cy="36407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42248" y="0"/>
            <a:ext cx="67228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Сказка </a:t>
            </a:r>
          </a:p>
          <a:p>
            <a:pPr algn="ctr"/>
            <a:r>
              <a:rPr lang="ru-RU" sz="5400" b="1" i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 медвежонка Яшу</a:t>
            </a:r>
            <a:endParaRPr lang="ru-RU" sz="5400" b="1" i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Ель-гигант. Фото А.Колотилина.jpg"/>
          <p:cNvPicPr>
            <a:picLocks noChangeAspect="1" noChangeArrowheads="1"/>
          </p:cNvPicPr>
          <p:nvPr/>
        </p:nvPicPr>
        <p:blipFill>
          <a:blip r:embed="rId2" cstate="print"/>
          <a:srcRect l="12211"/>
          <a:stretch>
            <a:fillRect/>
          </a:stretch>
        </p:blipFill>
        <p:spPr bwMode="auto">
          <a:xfrm>
            <a:off x="0" y="0"/>
            <a:ext cx="9144000" cy="6914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492490875_bear-1-0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3501008"/>
            <a:ext cx="1694912" cy="248053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ee-forest-branch-plant-wood-meadow-sunlight-leaf-green-autumn-park-deciduous-grove-woodland-habitat-ecosystem-flowering-plant-biome-natural-environment-woody-plant-temperate-broadle.jpg"/>
          <p:cNvPicPr>
            <a:picLocks noChangeAspect="1"/>
          </p:cNvPicPr>
          <p:nvPr/>
        </p:nvPicPr>
        <p:blipFill>
          <a:blip r:embed="rId2" cstate="print"/>
          <a:srcRect l="12500" r="125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492490875_bear-1-0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4221088"/>
            <a:ext cx="1654157" cy="2420888"/>
          </a:xfrm>
          <a:prstGeom prst="rect">
            <a:avLst/>
          </a:prstGeom>
          <a:scene3d>
            <a:camera prst="orthographicFront">
              <a:rot lat="0" lon="10799978" rev="0"/>
            </a:camera>
            <a:lightRig rig="threePt" dir="t"/>
          </a:scene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liparts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260648"/>
            <a:ext cx="6858000" cy="6858000"/>
          </a:xfrm>
          <a:prstGeom prst="rect">
            <a:avLst/>
          </a:prstGeom>
        </p:spPr>
      </p:pic>
      <p:pic>
        <p:nvPicPr>
          <p:cNvPr id="3" name="Рисунок 2" descr="1455086054-lipabezfon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212976"/>
            <a:ext cx="5610200" cy="41024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44208" y="332656"/>
            <a:ext cx="177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Липа</a:t>
            </a:r>
            <a:endParaRPr lang="ru-RU" sz="5400" b="1" i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trees0092-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53344"/>
            <a:ext cx="5256584" cy="5904656"/>
          </a:xfrm>
          <a:prstGeom prst="rect">
            <a:avLst/>
          </a:prstGeom>
        </p:spPr>
      </p:pic>
      <p:pic>
        <p:nvPicPr>
          <p:cNvPr id="11" name="Рисунок 10" descr="osennie_listya_36_1109393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764704"/>
            <a:ext cx="2879938" cy="29182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5620" y="332656"/>
            <a:ext cx="1702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Клён</a:t>
            </a:r>
            <a:endParaRPr lang="ru-RU" sz="5400" b="1" i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6c4c2a961b2261eb1edf3a4a8c605e8.png"/>
          <p:cNvPicPr>
            <a:picLocks noChangeAspect="1"/>
          </p:cNvPicPr>
          <p:nvPr/>
        </p:nvPicPr>
        <p:blipFill>
          <a:blip r:embed="rId2" cstate="print"/>
          <a:srcRect r="59744"/>
          <a:stretch>
            <a:fillRect/>
          </a:stretch>
        </p:blipFill>
        <p:spPr>
          <a:xfrm>
            <a:off x="1331640" y="-1395536"/>
            <a:ext cx="3240360" cy="9659192"/>
          </a:xfrm>
          <a:prstGeom prst="rect">
            <a:avLst/>
          </a:prstGeom>
        </p:spPr>
      </p:pic>
      <p:pic>
        <p:nvPicPr>
          <p:cNvPr id="6" name="Рисунок 5" descr="36c4c2a961b2261eb1edf3a4a8c605e8.png"/>
          <p:cNvPicPr>
            <a:picLocks noChangeAspect="1"/>
          </p:cNvPicPr>
          <p:nvPr/>
        </p:nvPicPr>
        <p:blipFill>
          <a:blip r:embed="rId2" cstate="print"/>
          <a:srcRect l="38939" b="39968"/>
          <a:stretch>
            <a:fillRect/>
          </a:stretch>
        </p:blipFill>
        <p:spPr>
          <a:xfrm>
            <a:off x="5796136" y="1844824"/>
            <a:ext cx="2258316" cy="26642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089" y="332656"/>
            <a:ext cx="2339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Пихта</a:t>
            </a:r>
            <a:endParaRPr lang="ru-RU" sz="5400" b="1" i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3861048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pruce_twigs_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787263">
            <a:off x="4744232" y="2112920"/>
            <a:ext cx="3901448" cy="2023876"/>
          </a:xfrm>
          <a:prstGeom prst="rect">
            <a:avLst/>
          </a:prstGeom>
        </p:spPr>
      </p:pic>
      <p:pic>
        <p:nvPicPr>
          <p:cNvPr id="4" name="Рисунок 3" descr="tree-clip-art-3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5292080" cy="74237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72635" y="332656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Ель</a:t>
            </a:r>
            <a:endParaRPr lang="ru-RU" sz="5400" b="1" i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6aa66_ae0d54bc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653136"/>
            <a:ext cx="1237053" cy="1830616"/>
          </a:xfrm>
          <a:prstGeom prst="rect">
            <a:avLst/>
          </a:prstGeom>
        </p:spPr>
      </p:pic>
      <p:pic>
        <p:nvPicPr>
          <p:cNvPr id="4" name="Рисунок 3" descr="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581128"/>
            <a:ext cx="1524616" cy="2072816"/>
          </a:xfrm>
          <a:prstGeom prst="rect">
            <a:avLst/>
          </a:prstGeom>
        </p:spPr>
      </p:pic>
      <p:pic>
        <p:nvPicPr>
          <p:cNvPr id="5" name="Рисунок 4" descr="55cca20e96d7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92896"/>
            <a:ext cx="1859355" cy="1700436"/>
          </a:xfrm>
          <a:prstGeom prst="rect">
            <a:avLst/>
          </a:prstGeom>
        </p:spPr>
      </p:pic>
      <p:pic>
        <p:nvPicPr>
          <p:cNvPr id="6" name="Рисунок 5" descr="61e3f002028806d23206e0913a18b59b.png"/>
          <p:cNvPicPr>
            <a:picLocks noChangeAspect="1"/>
          </p:cNvPicPr>
          <p:nvPr/>
        </p:nvPicPr>
        <p:blipFill>
          <a:blip r:embed="rId5" cstate="print"/>
          <a:srcRect l="17383" b="25593"/>
          <a:stretch>
            <a:fillRect/>
          </a:stretch>
        </p:blipFill>
        <p:spPr>
          <a:xfrm>
            <a:off x="5868144" y="692696"/>
            <a:ext cx="2843808" cy="1800200"/>
          </a:xfrm>
          <a:prstGeom prst="rect">
            <a:avLst/>
          </a:prstGeom>
        </p:spPr>
      </p:pic>
      <p:pic>
        <p:nvPicPr>
          <p:cNvPr id="7" name="Рисунок 6" descr="957715-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836712"/>
            <a:ext cx="1728192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539000367_7366554455bbb482f52cb10.8734593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4302" y="3429000"/>
            <a:ext cx="1839698" cy="1236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ant_PNG1936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5576" y="3429000"/>
            <a:ext cx="2525656" cy="1894242"/>
          </a:xfrm>
          <a:prstGeom prst="rect">
            <a:avLst/>
          </a:prstGeom>
        </p:spPr>
      </p:pic>
      <p:pic>
        <p:nvPicPr>
          <p:cNvPr id="10" name="Рисунок 9" descr="bark-2155085_128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95803" y="2780928"/>
            <a:ext cx="2208245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blueberries-clip-art-1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76056" y="2636912"/>
            <a:ext cx="2234204" cy="1996877"/>
          </a:xfrm>
          <a:prstGeom prst="rect">
            <a:avLst/>
          </a:prstGeom>
        </p:spPr>
      </p:pic>
      <p:pic>
        <p:nvPicPr>
          <p:cNvPr id="14" name="Рисунок 13" descr="karp-min (1)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5536" y="1124744"/>
            <a:ext cx="2407468" cy="1224136"/>
          </a:xfrm>
          <a:prstGeom prst="rect">
            <a:avLst/>
          </a:prstGeom>
        </p:spPr>
      </p:pic>
      <p:pic>
        <p:nvPicPr>
          <p:cNvPr id="15" name="Рисунок 14" descr="logo_pweno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72200" y="4612700"/>
            <a:ext cx="2551477" cy="22453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330134" y="0"/>
            <a:ext cx="307007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Питание</a:t>
            </a:r>
            <a:endParaRPr lang="ru-RU" sz="5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7" name="Рисунок 16" descr="05-aegopodium-podagraria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979712" y="4941168"/>
            <a:ext cx="2339752" cy="163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Другая 3">
      <a:dk1>
        <a:srgbClr val="00B050"/>
      </a:dk1>
      <a:lt1>
        <a:sysClr val="window" lastClr="FFFFFF"/>
      </a:lt1>
      <a:dk2>
        <a:srgbClr val="92D050"/>
      </a:dk2>
      <a:lt2>
        <a:srgbClr val="D2D2D2"/>
      </a:lt2>
      <a:accent1>
        <a:srgbClr val="00B050"/>
      </a:accent1>
      <a:accent2>
        <a:srgbClr val="92D050"/>
      </a:accent2>
      <a:accent3>
        <a:srgbClr val="00B050"/>
      </a:accent3>
      <a:accent4>
        <a:srgbClr val="FFC000"/>
      </a:accent4>
      <a:accent5>
        <a:srgbClr val="005BD3"/>
      </a:accent5>
      <a:accent6>
        <a:srgbClr val="00349E"/>
      </a:accent6>
      <a:hlink>
        <a:srgbClr val="00B050"/>
      </a:hlink>
      <a:folHlink>
        <a:srgbClr val="00B05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C84154A13CCA848AE4E386A05CF2024" ma:contentTypeVersion="49" ma:contentTypeDescription="Создание документа." ma:contentTypeScope="" ma:versionID="861075ff43026d31bf3f82a24fd1be96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8A02C1-257B-4A13-92F9-2C602AA2C421}"/>
</file>

<file path=customXml/itemProps2.xml><?xml version="1.0" encoding="utf-8"?>
<ds:datastoreItem xmlns:ds="http://schemas.openxmlformats.org/officeDocument/2006/customXml" ds:itemID="{A9D0E11A-2294-44A2-81C1-82AEFD592941}"/>
</file>

<file path=customXml/itemProps3.xml><?xml version="1.0" encoding="utf-8"?>
<ds:datastoreItem xmlns:ds="http://schemas.openxmlformats.org/officeDocument/2006/customXml" ds:itemID="{4B2BB518-3094-4722-BE55-AF5422EC613E}"/>
</file>

<file path=customXml/itemProps4.xml><?xml version="1.0" encoding="utf-8"?>
<ds:datastoreItem xmlns:ds="http://schemas.openxmlformats.org/officeDocument/2006/customXml" ds:itemID="{C2AB28EE-A6C6-4DD2-8B4A-9443EB92D9B6}"/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1504</TotalTime>
  <Words>27</Words>
  <Application>Microsoft Office PowerPoint</Application>
  <PresentationFormat>Экран (4:3)</PresentationFormat>
  <Paragraphs>18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Тема1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Цветков А.С.</dc:creator>
  <cp:lastModifiedBy>NVPanova</cp:lastModifiedBy>
  <cp:revision>53</cp:revision>
  <dcterms:created xsi:type="dcterms:W3CDTF">2020-11-20T07:40:57Z</dcterms:created>
  <dcterms:modified xsi:type="dcterms:W3CDTF">2020-12-14T06:43:18Z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0x010100DC84154A13CCA848AE4E386A05CF2024</vt:lpwstr>
  </property>
</Properties>
</file>