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25" d="100"/>
          <a:sy n="25" d="100"/>
        </p:scale>
        <p:origin x="-11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customXml" Target="../customXml/item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-83358"/>
            <a:ext cx="6587777" cy="6941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-11171"/>
            <a:ext cx="5147617" cy="6869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0798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97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spe:Receivers xmlns:spe="http://schemas.microsoft.com/sharepoint/events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DC84154A13CCA848AE4E386A05CF2024" ma:contentTypeVersion="49" ma:contentTypeDescription="Создание документа." ma:contentTypeScope="" ma:versionID="861075ff43026d31bf3f82a24fd1be96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644226da6f114a0b9638dd6372d57a13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8605D54-53DA-41AF-95AC-96A939F84F55}"/>
</file>

<file path=customXml/itemProps2.xml><?xml version="1.0" encoding="utf-8"?>
<ds:datastoreItem xmlns:ds="http://schemas.openxmlformats.org/officeDocument/2006/customXml" ds:itemID="{FBBB84A8-468E-4370-999F-23784565D482}"/>
</file>

<file path=customXml/itemProps3.xml><?xml version="1.0" encoding="utf-8"?>
<ds:datastoreItem xmlns:ds="http://schemas.openxmlformats.org/officeDocument/2006/customXml" ds:itemID="{305C4D45-34CD-4301-AF94-1CA64A93BE49}"/>
</file>

<file path=customXml/itemProps4.xml><?xml version="1.0" encoding="utf-8"?>
<ds:datastoreItem xmlns:ds="http://schemas.openxmlformats.org/officeDocument/2006/customXml" ds:itemID="{123620A5-A681-4864-917B-26D690990239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</dc:creator>
  <cp:lastModifiedBy>осень</cp:lastModifiedBy>
  <cp:revision>1</cp:revision>
  <dcterms:created xsi:type="dcterms:W3CDTF">2021-04-04T17:24:36Z</dcterms:created>
  <dcterms:modified xsi:type="dcterms:W3CDTF">2021-04-04T17:32:39Z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0x010100DC84154A13CCA848AE4E386A05CF2024</vt:lpwstr>
  </property>
</Properties>
</file>