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900C3-DAB8-4920-AA71-DE2E35865C9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C720-3136-43C4-8ECF-6708BECBE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4C720-3136-43C4-8ECF-6708BECBE5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083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чему на Руси женщинам не разрешалось готов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078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Варяги - беломорские солев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2488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роисхождение восточных славян (кратк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07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Чем занимались мужчины на Руси? | МИР ИСТОРИИ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7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спожинки - Самое интересное в блог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Детский сад №38 г. Мурманска. Первые Осен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Детский сад №38 г. Мурманска. Первые Осен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Праздник «Осенины» состоится в Доме мастеров | Портал города Калуги  SmileKalug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ема 8. Праздничная культура русской дерев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емейные традиции. Русские традиции на Руси · МБУ ЦБ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спитание детей в Древней 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то умели делать дети — История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88506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Быт и нравы в Древней Руси презентация, докл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ugues Merle (French, 1823-1881) &quot; Урок вышивани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4428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 descr="Старинные русские ремесла: прядение и ткаче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Старинные русские ремесла: прядение и ткаче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Стихи-финалисты конкурса Прядение и Ткачество (Дружана) / Стихи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419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очему на Руси женщинам не разрешалось готов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E3B4B2-2936-401E-87A6-601B9EC2F16C}"/>
</file>

<file path=customXml/itemProps2.xml><?xml version="1.0" encoding="utf-8"?>
<ds:datastoreItem xmlns:ds="http://schemas.openxmlformats.org/officeDocument/2006/customXml" ds:itemID="{9892C14E-5819-4E92-94DC-E9EBC069D0F3}"/>
</file>

<file path=customXml/itemProps3.xml><?xml version="1.0" encoding="utf-8"?>
<ds:datastoreItem xmlns:ds="http://schemas.openxmlformats.org/officeDocument/2006/customXml" ds:itemID="{62C8F9EA-7A1C-44BB-96AC-C8BD2D1BABF9}"/>
</file>

<file path=customXml/itemProps4.xml><?xml version="1.0" encoding="utf-8"?>
<ds:datastoreItem xmlns:ds="http://schemas.openxmlformats.org/officeDocument/2006/customXml" ds:itemID="{FFD6CFA2-84F7-49B0-A7F5-76215082FF74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</Words>
  <Application>Microsoft Office PowerPoint</Application>
  <PresentationFormat>Экран (4:3)</PresentationFormat>
  <Paragraphs>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осень</cp:lastModifiedBy>
  <cp:revision>13</cp:revision>
  <dcterms:created xsi:type="dcterms:W3CDTF">2021-02-23T07:56:30Z</dcterms:created>
  <dcterms:modified xsi:type="dcterms:W3CDTF">2021-03-21T19:11:45Z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