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4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00" r:id="rId2"/>
    <p:sldId id="301" r:id="rId3"/>
    <p:sldId id="259" r:id="rId4"/>
    <p:sldId id="266" r:id="rId5"/>
    <p:sldId id="260" r:id="rId6"/>
    <p:sldId id="261" r:id="rId7"/>
    <p:sldId id="264" r:id="rId8"/>
    <p:sldId id="265" r:id="rId9"/>
    <p:sldId id="263" r:id="rId10"/>
    <p:sldId id="262" r:id="rId11"/>
    <p:sldId id="258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5" d="100"/>
          <a:sy n="25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customXml" Target="../customXml/item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D86C8-762D-406C-ACA5-46B4C1D7429F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2394B-F848-446D-99AA-B30026C8A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2394B-F848-446D-99AA-B30026C8AC2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2394B-F848-446D-99AA-B30026C8AC2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2394B-F848-446D-99AA-B30026C8AC2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2394B-F848-446D-99AA-B30026C8AC2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196752"/>
            <a:ext cx="68407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2060"/>
                </a:solidFill>
              </a:rPr>
              <a:t>Путешествие в Центр Космонавтики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&quot;картинка С Королев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31" y="0"/>
            <a:ext cx="9153331" cy="50851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5534561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С.Королев запустил спутник и построил ракету.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Картинки по запросу &quot;фон космос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83724" y="3244334"/>
            <a:ext cx="63765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/>
              <a:t>Загадки о космосе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227302"/>
            <a:ext cx="91440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Океан бездонный,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океан бескрайний,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Безвоздушный, темный и необычайный,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нем живут вселенные,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звезды и кометы,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Есть и обитаемые,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может быть, планеты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&quot;картинка космос для дете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7331930" cy="585256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088559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Космос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610968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темному небу рассыпан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горошек Цветной карамели из сахарной крошки,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только тогда, когда утро настанет,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Вся карамель та внезапно растает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 descr="Картинки по запросу &quot;картинка звезды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44" name="Picture 4" descr="Картинки по запросу &quot;картинка звезд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73325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0800000" flipV="1">
            <a:off x="0" y="5721062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Звёзды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926185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Человек сидит в ракете.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Смело в небо он летит,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на нас в своем скафандре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из космоса глядит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Картинки по запросу &quot;картинка космонавт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012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5949280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Космонавт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132038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небе виден желтый круг.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лучи, как нити.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Вертится Земля вокруг,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Словно на магните.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Хоть пока я и не стар,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Но уже ученый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Знаю, то — не круг, а шар, Сильно раскаленный.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Картинки по запросу &quot;картинка солнце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5715000" cy="45091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5445224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Солнце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0"/>
            <a:ext cx="77768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smtClean="0">
                <a:solidFill>
                  <a:schemeClr val="accent6">
                    <a:lumMod val="50000"/>
                  </a:schemeClr>
                </a:solidFill>
              </a:rPr>
              <a:t>Дорогие </a:t>
            </a:r>
            <a:r>
              <a:rPr lang="ru-RU" sz="6000" b="1" i="1" dirty="0" smtClean="0">
                <a:solidFill>
                  <a:schemeClr val="accent6">
                    <a:lumMod val="50000"/>
                  </a:schemeClr>
                </a:solidFill>
              </a:rPr>
              <a:t>ребята! Приглашаем Вас совершить путешествие в Центр Космонавтики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 rot="10800000" flipV="1">
            <a:off x="0" y="2780928"/>
            <a:ext cx="846043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Планета голубая,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Любимая, родная.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Она твоя, она моя,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 называется…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Картинки по запросу &quot;картинка земля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0"/>
            <a:ext cx="5645423" cy="56454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6165304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Земля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" y="441727"/>
            <a:ext cx="9143999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Сверкая огромным хвостом в  темноте,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Несется среди ярких звезд в пустоте,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Она не звезда, не планета,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Загадка Вселенной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Это...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Картинки по запросу &quot;картинка комет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612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5877272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Комета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2089055"/>
            <a:ext cx="838842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Освещает ночью путь,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Звездам не дает заснуть.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Пусть все спят, ей не до сна,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небе светит нам…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Картинки по запросу &quot;картинка лун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332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5733256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Луна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 rot="10800000" flipV="1">
            <a:off x="0" y="2228392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 какого ковша не пьют, не едят, а только на него глядят?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Картинки по запросу &quot;картинка созвездиебольшой медведиц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772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5949280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Созвездие Большой медведицы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" y="1532201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Космонавты, крепко сели?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Скоро в космос выхожу!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Вокруг Земли на карусели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орбите закружу.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Картинки по запросу &quot;картинкаракет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0" cy="58052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5877272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Ракета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&quot;картинка центр космонавти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378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" y="1346471"/>
            <a:ext cx="860444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космосе всегда мороз,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Лета не бывает.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Космонавт, проверив трос,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Что-то надевает.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одежда припасет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тепло, и кислород.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Картинки по запросу &quot;картинка скафандр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00"/>
            <a:ext cx="9142646" cy="57141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5661248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Скафандр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64704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Третье задание «Составь слово"</a:t>
            </a:r>
            <a:endParaRPr lang="ru-RU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1916832"/>
            <a:ext cx="67687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 </a:t>
            </a:r>
            <a:r>
              <a:rPr lang="ru-RU" sz="5400" b="1" dirty="0" smtClean="0"/>
              <a:t>РА  ЛУ  НА  КЕ  ЗЕМ</a:t>
            </a:r>
          </a:p>
          <a:p>
            <a:pPr algn="ctr"/>
            <a:endParaRPr lang="ru-RU" sz="5400" b="1" dirty="0" smtClean="0"/>
          </a:p>
          <a:p>
            <a:pPr algn="ctr"/>
            <a:r>
              <a:rPr lang="ru-RU" sz="5400" b="1" dirty="0" smtClean="0"/>
              <a:t>   ТА    КО    ЛЯ    МЕ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Четвёртое задание</a:t>
            </a:r>
          </a:p>
          <a:p>
            <a:pPr algn="ctr"/>
            <a:r>
              <a:rPr lang="ru-RU" sz="4800" b="1" dirty="0" smtClean="0"/>
              <a:t>«Четвёртый лишний»</a:t>
            </a:r>
            <a:endParaRPr lang="ru-RU" sz="4800" b="1" dirty="0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2222958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Солнце, Венера, Земля, Африка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ракета, спутник, лодка, луноход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комета, звезда, метеорит, глобус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Гагарин, Терешкова, Леонов, Бианки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Венера, Марс, Юпитер, Большая медведица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6672"/>
            <a:ext cx="8676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Пятое задание «Познавательное»</a:t>
            </a:r>
            <a:endParaRPr lang="ru-RU" sz="4000" dirty="0"/>
          </a:p>
        </p:txBody>
      </p:sp>
      <p:pic>
        <p:nvPicPr>
          <p:cNvPr id="38914" name="Picture 2" descr="Картинки по запросу &quot;картинка солнечная систем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Шестое задание</a:t>
            </a:r>
          </a:p>
          <a:p>
            <a:pPr algn="ctr"/>
            <a:r>
              <a:rPr lang="ru-RU" sz="4400" b="1" dirty="0" smtClean="0"/>
              <a:t> «Составь предложение»</a:t>
            </a:r>
            <a:endParaRPr lang="ru-RU" sz="4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284984"/>
            <a:ext cx="172819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3284984"/>
            <a:ext cx="165618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3284984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7092280" y="3717032"/>
            <a:ext cx="288032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flipH="1">
            <a:off x="755576" y="2420888"/>
            <a:ext cx="720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836712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Корабль, на, летит, космический, луна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5679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Космический корабль летит на луну.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556792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мы, Земля, живём, планета, на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24744"/>
            <a:ext cx="7380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Мы живём на планете Земля.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4680520"/>
          </a:xfrm>
        </p:spPr>
        <p:txBody>
          <a:bodyPr/>
          <a:lstStyle/>
          <a:p>
            <a:r>
              <a:rPr lang="ru-RU" dirty="0" smtClean="0"/>
              <a:t>Первое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412776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Девять, вокруг, вращается,  солнце, планет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340768"/>
            <a:ext cx="698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Вокруг солнца вращается девять планет.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Картинки по запросу &quot;картинка молодцы космос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Картинки по запросу &quot;картинка молодцы космос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Картинки по запросу &quot;картинка молодцы космос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Картинки по запросу &quot;картинка молодцы космос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Картинки по запросу &quot;картинка молодцы космос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2" name="AutoShape 12" descr="Картинки по запросу &quot;картинка молодцы космос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4" name="AutoShape 14" descr="Картинки по запросу &quot;картинка молодцы космос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6" name="Picture 16" descr="Картинки по запросу &quot;картинка молодц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&quot;медаль для детей космос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92696"/>
            <a:ext cx="5688632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&quot;картинка день космонавтики&quot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&quot;картинка В Терешков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4365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&quot;картинкаА Леонов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54452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flipH="1">
            <a:off x="0" y="566124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А.Леонов -первый космонавт, который вышел в открытый космос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картинкаА Леонов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&quot;картинкаК Циолковски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"/>
            <a:ext cx="4608512" cy="5949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23728" y="6211669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К.Циолковский – основоположник русской космонавтики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84154A13CCA848AE4E386A05CF2024" ma:contentTypeVersion="49" ma:contentTypeDescription="Создание документа." ma:contentTypeScope="" ma:versionID="861075ff43026d31bf3f82a24fd1be9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6D1DEA-FA63-4130-924B-FCF4E5CB0F17}"/>
</file>

<file path=customXml/itemProps2.xml><?xml version="1.0" encoding="utf-8"?>
<ds:datastoreItem xmlns:ds="http://schemas.openxmlformats.org/officeDocument/2006/customXml" ds:itemID="{BFA4A1EA-3241-4B31-864A-E844A775EA1D}"/>
</file>

<file path=customXml/itemProps3.xml><?xml version="1.0" encoding="utf-8"?>
<ds:datastoreItem xmlns:ds="http://schemas.openxmlformats.org/officeDocument/2006/customXml" ds:itemID="{6CE9CD4E-68A7-4740-9A01-9C09E39FE3BC}"/>
</file>

<file path=customXml/itemProps4.xml><?xml version="1.0" encoding="utf-8"?>
<ds:datastoreItem xmlns:ds="http://schemas.openxmlformats.org/officeDocument/2006/customXml" ds:itemID="{A40A2DF3-F5EE-4072-A194-84216D1DEAD4}"/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438</Words>
  <Application>Microsoft Office PowerPoint</Application>
  <PresentationFormat>Экран (4:3)</PresentationFormat>
  <Paragraphs>86</Paragraphs>
  <Slides>43</Slides>
  <Notes>4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Слайд 1</vt:lpstr>
      <vt:lpstr>Слайд 2</vt:lpstr>
      <vt:lpstr>Слайд 3</vt:lpstr>
      <vt:lpstr>Первое задание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осень</cp:lastModifiedBy>
  <cp:revision>30</cp:revision>
  <dcterms:created xsi:type="dcterms:W3CDTF">2021-02-21T16:19:17Z</dcterms:created>
  <dcterms:modified xsi:type="dcterms:W3CDTF">2021-04-10T18:24:58Z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0x010100DC84154A13CCA848AE4E386A05CF2024</vt:lpwstr>
  </property>
</Properties>
</file>