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3067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27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75229"/>
            <a:ext cx="9144000" cy="504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036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6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86675"/>
            <a:ext cx="9144000" cy="517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73113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84154A13CCA848AE4E386A05CF2024" ma:contentTypeVersion="49" ma:contentTypeDescription="Создание документа." ma:contentTypeScope="" ma:versionID="861075ff43026d31bf3f82a24fd1be96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00307F-D238-4195-95A2-B9BEDAFB3A78}"/>
</file>

<file path=customXml/itemProps2.xml><?xml version="1.0" encoding="utf-8"?>
<ds:datastoreItem xmlns:ds="http://schemas.openxmlformats.org/officeDocument/2006/customXml" ds:itemID="{D742B6F6-6B50-46AE-9C08-8148E6363664}"/>
</file>

<file path=customXml/itemProps3.xml><?xml version="1.0" encoding="utf-8"?>
<ds:datastoreItem xmlns:ds="http://schemas.openxmlformats.org/officeDocument/2006/customXml" ds:itemID="{1AF1D779-E574-40AB-8A9A-2AC9D4386C84}"/>
</file>

<file path=customXml/itemProps4.xml><?xml version="1.0" encoding="utf-8"?>
<ds:datastoreItem xmlns:ds="http://schemas.openxmlformats.org/officeDocument/2006/customXml" ds:itemID="{FE94A494-A153-4D50-8826-8E907E19BCD6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Юрьевна</dc:creator>
  <cp:lastModifiedBy>Татьяна Юрьевна</cp:lastModifiedBy>
  <cp:revision>2</cp:revision>
  <dcterms:created xsi:type="dcterms:W3CDTF">2024-01-09T16:21:40Z</dcterms:created>
  <dcterms:modified xsi:type="dcterms:W3CDTF">2024-01-09T16:35:42Z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0x010100DC84154A13CCA848AE4E386A05CF2024</vt:lpwstr>
  </property>
</Properties>
</file>