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0" r:id="rId4"/>
    <p:sldId id="265" r:id="rId5"/>
    <p:sldId id="269" r:id="rId6"/>
    <p:sldId id="271" r:id="rId7"/>
    <p:sldId id="268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96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осень\Downloads\задания на логику старшая группа\0_8f351_705e90bf_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60648" y="0"/>
            <a:ext cx="112614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4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Никольская церковь в Шарье Костромской области. Фотограф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нутреннее убранство храма. - Храм Рождества Пресвятой Богородицы, г.  Добрянка | Храм Рождества Пресвятой Богородицы, г. Добря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929" y="0"/>
            <a:ext cx="92299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осень\Downloads\задания на логику старшая группа\1573520_207e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анкт-Петербург Мариинский дворец Церковь Николая Чудотворца Фотограф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айл:Владимирская обл., Боголюбово - Ц. Покрова на Нерли 2.jpg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"/>
            <a:ext cx="5136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сень\AppData\Local\Microsoft\Windows\Temporary Internet Files\Content.Word\20220321_1449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432047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027333-F32F-4ABA-BAE7-2D8E2A010A38}"/>
</file>

<file path=customXml/itemProps2.xml><?xml version="1.0" encoding="utf-8"?>
<ds:datastoreItem xmlns:ds="http://schemas.openxmlformats.org/officeDocument/2006/customXml" ds:itemID="{5462A335-821A-40D9-847C-C7BA2F3D6A52}"/>
</file>

<file path=customXml/itemProps3.xml><?xml version="1.0" encoding="utf-8"?>
<ds:datastoreItem xmlns:ds="http://schemas.openxmlformats.org/officeDocument/2006/customXml" ds:itemID="{DE57684F-CC4E-4132-AE96-91E7680B9671}"/>
</file>

<file path=customXml/itemProps4.xml><?xml version="1.0" encoding="utf-8"?>
<ds:datastoreItem xmlns:ds="http://schemas.openxmlformats.org/officeDocument/2006/customXml" ds:itemID="{14A9527B-5AAD-4B89-B2A2-162FE7841C48}"/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осень</cp:lastModifiedBy>
  <cp:revision>22</cp:revision>
  <dcterms:created xsi:type="dcterms:W3CDTF">2021-03-04T04:12:57Z</dcterms:created>
  <dcterms:modified xsi:type="dcterms:W3CDTF">2022-04-19T17:06:54Z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