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рирода - красивые картинки (4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1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Новости: Что осталось от села в Двуречанском районе после масштабного пожара  (Фото) | NewsRoom - Актуальные новости Харькова, Украины и Ми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Наводнение в Иркутской области сейчас: стоит ли бояться эпидем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острадавшим от паводка в Костромской области окажут помощь | ГТРК «Кострома 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краина рассекретила документы об аварии на Чернобыльской АЭС - Новости –  Мир – Коммерсант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22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Поездка в Чернобыль вместе с «Go2Chernobyl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Рекомендации по работе с презентацией тематического занятия (урока 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340768"/>
            <a:ext cx="9209271" cy="5517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Мемориал пожарным погибшим на ЧАЭС | izi.TRAV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5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Трагедия. Чернобыльская АЭС. | My INFINITI Club / Инфинити Клу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Живут ли люди в Припяти или кто остался в зоне отчуждения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тофакт: Города-призраки: Чернобыль и Припять - новости экологии на  ECOport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зрывающиеся киты! | Пикаб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077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Игрушки Припяти | Екабу.ру - развлекательный порт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род-призрак Припять: мрачный памятник Чернобыльской аварии | Ь!  Ностальгия по СССР и 90-м | Яндекс Дз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Чернобыльская АЭС, город Припять и зона отчуждения. Как это было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2120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25 захватывающих фотографий Земли из косм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9482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олнечный кр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исунки О ЧЕРНОБЫ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курс детских рисунков «Чернобыль – 32. Взгляд через года», ГБОУ Школа №  97,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расивые картинки про природу (42 фото) • Развлекательные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В России загрязнение воздуха побило 5-летний рекорд | Украинская прав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49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Загрязнение воды в мировом океа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9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Масляное пятно ликвидировали в море в Хасанском районе Приморья » Новости  Владивостока и Приморского края - Вести: Примор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4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Вырубка лесов - Экологические проблемы ле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820" name="AutoShape 4" descr="Вырубка лесов - Экологические проблемы ле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2" name="Picture 6" descr="Это настоящий беспредел&quot;: Чиновники &quot;потеряли&quot; миллиард гектаров русского  л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35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Лесной пожар – самый страшный враг ле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20805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Животные в огне: весенние палы — глазами их жертв | greenbelarus.inf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393604-1961-4A8F-A120-C741F4EA8978}"/>
</file>

<file path=customXml/itemProps2.xml><?xml version="1.0" encoding="utf-8"?>
<ds:datastoreItem xmlns:ds="http://schemas.openxmlformats.org/officeDocument/2006/customXml" ds:itemID="{DBB704EE-AF9C-445D-B454-5337D39C3782}"/>
</file>

<file path=customXml/itemProps3.xml><?xml version="1.0" encoding="utf-8"?>
<ds:datastoreItem xmlns:ds="http://schemas.openxmlformats.org/officeDocument/2006/customXml" ds:itemID="{3631750A-243C-46D3-BF8E-C18C5DC8677E}"/>
</file>

<file path=customXml/itemProps4.xml><?xml version="1.0" encoding="utf-8"?>
<ds:datastoreItem xmlns:ds="http://schemas.openxmlformats.org/officeDocument/2006/customXml" ds:itemID="{F0FCC532-8FE1-4AFB-80D9-EB3649D3ABE9}"/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осень</cp:lastModifiedBy>
  <cp:revision>11</cp:revision>
  <dcterms:created xsi:type="dcterms:W3CDTF">2021-04-18T16:59:03Z</dcterms:created>
  <dcterms:modified xsi:type="dcterms:W3CDTF">2021-04-18T18:44:43Z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