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6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4" r:id="rId29"/>
    <p:sldId id="285" r:id="rId30"/>
    <p:sldId id="283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AD57-2909-48F8-BB44-8BC6C045C255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7FF61-705E-439E-84DC-28077C611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FF61-705E-439E-84DC-28077C611D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картинка и стих  на букву гусь купил себ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44408" cy="43924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085184"/>
            <a:ext cx="4410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>
                <a:solidFill>
                  <a:srgbClr val="002060"/>
                </a:solidFill>
              </a:rPr>
              <a:t>Подготовила: </a:t>
            </a:r>
            <a:r>
              <a:rPr lang="ru-RU" sz="2800" b="1" smtClean="0">
                <a:solidFill>
                  <a:srgbClr val="002060"/>
                </a:solidFill>
              </a:rPr>
              <a:t>Удалова </a:t>
            </a:r>
            <a:r>
              <a:rPr lang="ru-RU" sz="2800" b="1" smtClean="0">
                <a:solidFill>
                  <a:srgbClr val="002060"/>
                </a:solidFill>
              </a:rPr>
              <a:t>Т.Ю.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картинка и стих  на букву е расчес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картинка и стих  на букву е расчес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картинка и стих  на букву ж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картинка и стих  на букву и на калитку посмотри ну совсем как буква 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22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картинка и стих  на букву и на калитку посмотри ну совсем как буква 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артинка и стих  на букву и на калитку посмотри ну совсем как буква 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и по запросу &quot;картинка и стих  на букву и на калитку посмотри ну совсем как буква 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и по запросу &quot;картинка и стих  на букву 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и по запросу &quot;картинка и стих  на букву 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309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картинка и стих  на букву 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3" y="0"/>
            <a:ext cx="51434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&quot;картинка и стих  на букву и на калитку посмотри ну совсем как буква 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&quot;картинка и стих  на букву п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&quot;картинка и стих  на букву с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&quot;картинка и стих  на букву т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и по запросу &quot;картинка и стих  на букву ф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8856"/>
            <a:ext cx="5858056" cy="6619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&quot;картинка и стих  на букву х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Картинки по запросу &quot;картинка и стих  на букву ц царапки у кош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Картинки по запросу &quot;картинка и стих  на букву ц царапки у кош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и по запросу &quot;картинка и стих  на букву ш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-66676"/>
            <a:ext cx="4486275" cy="692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&quot;картинка и стих  на букву щ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и по запросу &quot;картинка и стих  на букву 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и по запросу &quot;картинка и стих  на букву э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артинки по запросу &quot;картинка и стих  на букву б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и по запросу &quot;картинка и стих  на букву 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и по запросу &quot;картинка и стих  на букву 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4473302" cy="6860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&quot;картинка  стих букву р топо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картинка и стих  на букву 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723534" cy="672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&quot;картинка и стих  на букву гусь купил себ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Картинки по запросу &quot;картинка и стих  на букву з как цифра 3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54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Картинки по запросу &quot;картинка и стих  на букву д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Картинки по запросу &quot;картинка и стих  на букву д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Картинки по запросу &quot;картинка и стих  на букву д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картинка и стих  на букву д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8A7EC4-0E2D-4B97-B5F8-E1522649BC69}"/>
</file>

<file path=customXml/itemProps2.xml><?xml version="1.0" encoding="utf-8"?>
<ds:datastoreItem xmlns:ds="http://schemas.openxmlformats.org/officeDocument/2006/customXml" ds:itemID="{A3FA18C8-001E-4B99-9AC7-E0B05263A035}"/>
</file>

<file path=customXml/itemProps3.xml><?xml version="1.0" encoding="utf-8"?>
<ds:datastoreItem xmlns:ds="http://schemas.openxmlformats.org/officeDocument/2006/customXml" ds:itemID="{A0F38214-9F84-4BD0-9416-8745781B6CB6}"/>
</file>

<file path=customXml/itemProps4.xml><?xml version="1.0" encoding="utf-8"?>
<ds:datastoreItem xmlns:ds="http://schemas.openxmlformats.org/officeDocument/2006/customXml" ds:itemID="{5F2A7AD0-9FBC-4EE0-A0CE-5C9FBFFB64A8}"/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</Words>
  <Application>Microsoft Office PowerPoint</Application>
  <PresentationFormat>Экран (4:3)</PresentationFormat>
  <Paragraphs>2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осень</cp:lastModifiedBy>
  <cp:revision>17</cp:revision>
  <dcterms:created xsi:type="dcterms:W3CDTF">2021-02-15T15:39:50Z</dcterms:created>
  <dcterms:modified xsi:type="dcterms:W3CDTF">2023-01-27T12:00:53Z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