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13.xml" ContentType="application/vnd.openxmlformats-officedocument.presentationml.slide+xml"/>
  <Override PartName="/ppt/slides/slide19.xml" ContentType="application/vnd.openxmlformats-officedocument.presentationml.slide+xml"/>
  <Override PartName="/ppt/slides/slide11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2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4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38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E14D66-0EE5-4E9A-90ED-9E4804BA9EA3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0DB4DC-0C4E-4149-8B87-1D2BE0E289B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DB4DC-0C4E-4149-8B87-1D2BE0E289BB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733256"/>
            <a:ext cx="6400800" cy="72008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Подготовила: </a:t>
            </a:r>
            <a:r>
              <a:rPr lang="ru-RU" sz="2400" b="1" dirty="0" smtClean="0">
                <a:solidFill>
                  <a:srgbClr val="002060"/>
                </a:solidFill>
              </a:rPr>
              <a:t>Удалова </a:t>
            </a:r>
            <a:r>
              <a:rPr lang="ru-RU" sz="2400" b="1" dirty="0" smtClean="0">
                <a:solidFill>
                  <a:srgbClr val="002060"/>
                </a:solidFill>
              </a:rPr>
              <a:t>Т.Ю.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18434" name="Picture 2" descr="Картинки по запросу &quot;картинка узнай букву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805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Картинки по запросу &quot;картинка и стих  на букву и на калитку посмотри ну совсем как буква и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-43312"/>
            <a:ext cx="5832648" cy="59652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Картинки по запросу &quot;картинка и стих  на букву й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-42866"/>
            <a:ext cx="5688632" cy="64566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Картинки по запросу &quot;картинка и стих  на букву в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404664"/>
            <a:ext cx="6120680" cy="6093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 descr="Картинки по запросу &quot;картинка и стих  на букву п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8" name="Picture 4" descr="Картинки по запросу &quot;картинка и стих  на букву п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980728"/>
            <a:ext cx="4992968" cy="5517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Картинки по запросу &quot;картинка и стих  на букву р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332656"/>
            <a:ext cx="5745851" cy="58137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артинки по запросу &quot;картинка и стих  на букву с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12554"/>
            <a:ext cx="6768752" cy="63626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ртинки по запросу &quot;картинка и стих  на букву т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56792"/>
            <a:ext cx="8429625" cy="39528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и по запросу &quot;картинка и стих  на букву ф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43682"/>
            <a:ext cx="4824536" cy="58859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&quot;картинка и стих  на букву ф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98216"/>
            <a:ext cx="6120680" cy="59370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Картинки по запросу &quot;картинка и стих  на букву ф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274271"/>
            <a:ext cx="4608512" cy="62277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Картинки по запросу &quot;картинка и стих  на букву и на калитку посмотри ну совсем как буква и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0"/>
            <a:ext cx="5292080" cy="68373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Картинки по запросу &quot;картинка и стих  на букву ф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86320"/>
            <a:ext cx="5328592" cy="60898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Картинки по запросу &quot;картинка и стих  на букву ф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0"/>
            <a:ext cx="561459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Картинки по запросу &quot;картинка и стих  на букву х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485312"/>
            <a:ext cx="5112568" cy="59305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Картинки по запросу &quot;картинка и стих  на букву х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426266"/>
            <a:ext cx="4896544" cy="59982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Картинки по запросу &quot;картинка и стих  на букву ц царапки у кошки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9220" y="197589"/>
            <a:ext cx="8073220" cy="66604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Картинки по запросу &quot;картинка и стих  на букву ш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7" y="908720"/>
            <a:ext cx="6242187" cy="56803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Картинки по запросу &quot;картинка и стих  на букву щ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08720"/>
            <a:ext cx="8604448" cy="48723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Картинки по запросу &quot;картинка и стих  на букву ы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692696"/>
            <a:ext cx="4968552" cy="57386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Картинки по запросу &quot;картинка и стих  на букву к кошка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476672"/>
            <a:ext cx="5578522" cy="6052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Картинки по запросу &quot;картинка  букву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0"/>
            <a:ext cx="4680520" cy="66582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Картинки по запросу &quot;картинка и стих  на букву и на калитку посмотри ну совсем как буква и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-27384"/>
            <a:ext cx="6840760" cy="6840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Картинки по запросу &quot;картинка и стих  на букву и на калитку посмотри ну совсем как буква и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0"/>
            <a:ext cx="583264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Картинки по запросу &quot;картинка и стих  на букву и на калитку посмотри ну совсем как буква и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89925"/>
            <a:ext cx="5076056" cy="6768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Картинки по запросу &quot;картинка и стих  на букву и на калитку посмотри ну совсем как буква и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464467"/>
            <a:ext cx="4724285" cy="63935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Картинки по запросу &quot;картинка и стих  на букву и на калитку посмотри ну совсем как буква и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381120"/>
            <a:ext cx="4785871" cy="64768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Картинки по запросу &quot;картинка и стих  на букву и на калитку посмотри ну совсем как буква и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0"/>
            <a:ext cx="4932040" cy="68433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Картинки по запросу &quot;картинка и стих  на букву и на калитку посмотри ну совсем как буква и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0"/>
            <a:ext cx="4979667" cy="67391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DC84154A13CCA848AE4E386A05CF2024" ma:contentTypeVersion="49" ma:contentTypeDescription="Создание документа." ma:contentTypeScope="" ma:versionID="861075ff43026d31bf3f82a24fd1be96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644226da6f114a0b9638dd6372d57a13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4647BDC-9F6D-48C3-9C56-65CE49888C84}"/>
</file>

<file path=customXml/itemProps2.xml><?xml version="1.0" encoding="utf-8"?>
<ds:datastoreItem xmlns:ds="http://schemas.openxmlformats.org/officeDocument/2006/customXml" ds:itemID="{637F043D-342F-41E2-A146-E556983EDAAD}"/>
</file>

<file path=customXml/itemProps3.xml><?xml version="1.0" encoding="utf-8"?>
<ds:datastoreItem xmlns:ds="http://schemas.openxmlformats.org/officeDocument/2006/customXml" ds:itemID="{9D24AEAC-FAE7-412D-8A41-862DED6AFC36}"/>
</file>

<file path=customXml/itemProps4.xml><?xml version="1.0" encoding="utf-8"?>
<ds:datastoreItem xmlns:ds="http://schemas.openxmlformats.org/officeDocument/2006/customXml" ds:itemID="{BFC2A026-D41D-46C7-9EC4-F36EE4F82237}"/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6</Words>
  <Application>Microsoft Office PowerPoint</Application>
  <PresentationFormat>Экран (4:3)</PresentationFormat>
  <Paragraphs>2</Paragraphs>
  <Slides>29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</dc:creator>
  <cp:lastModifiedBy>осень</cp:lastModifiedBy>
  <cp:revision>13</cp:revision>
  <dcterms:created xsi:type="dcterms:W3CDTF">2021-02-15T16:48:19Z</dcterms:created>
  <dcterms:modified xsi:type="dcterms:W3CDTF">2023-01-27T12:00:07Z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0x010100DC84154A13CCA848AE4E386A05CF2024</vt:lpwstr>
  </property>
</Properties>
</file>