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19A406-11AC-6CD6-12F8-EE20B00F2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B4D006E-9453-FE0D-8FE7-BBB447407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7E625-9D7D-2282-7292-A7BE29218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420BB0-24ED-9B27-3D56-46E41202B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61480-2163-89D2-02C2-AAA17ADA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15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89997-9F5B-A466-C2C9-BA5556C4A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19CB86-6BC8-710B-E885-28F923362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B7ACBD-E782-9AA0-7925-E0B8250E9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DCD8F8-C788-7EFE-6691-7382CD10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F039C-0947-4361-AA5C-83810BDF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5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2C0244-032B-7132-2BA0-44B680F9E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C13A30-9862-7EED-38A1-16D874422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9AFDE-EDF3-1D0B-AB50-E6FB45A0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BEB9C0-5C7E-C50B-11E2-BD3DEF927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DA501E-C642-0850-63C5-75D444D1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07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119CE-9E37-91AA-2093-7C66B60B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701830-0CBA-A0AB-4546-D81A58FF8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83B91-3224-1A67-F89E-6743225CE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881ABD-D8D3-DE98-1D8F-30424189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886144-D3FB-D8DA-F1A6-2B6E5F4E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7717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146DC-AD06-0333-2A68-5BE165C96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3ECDDA-A704-2999-F4A4-395FA8D37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C7CED4-DCB4-C2E4-1915-3F75C75AE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BA2FBB-9F6B-5510-A74E-AD753857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5C206C-FD06-6C00-2CB6-A56FE602D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058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728CF-5DBA-4F8C-ECFE-D7A8D939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3D4D44-7C9C-37B6-E215-2F775E0AE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752258-B665-FAA0-85E7-42A87A6A0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F9C318-479F-EB4A-E7D3-FE02ACB31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08ACA1-89BC-3E5D-1259-811887915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9EC0A4-8A5C-FD06-43E9-878BF4489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02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D5F81-6FAA-5E65-4722-868AD248E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CC0E33-C16E-A67E-227A-956C6985E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8D0BCC-7675-DA1D-5DCE-5A54D643E5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AEA398-8733-3359-C8EE-F83C70C417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B49C9A-3FB6-2833-368F-F696F88EE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C0C30CF-ED55-6DAB-73E9-1A6B16B27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01B45C-7096-9599-6E22-42486483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9FF6D10-D6A3-F2AE-E491-4274DC2C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082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0C5A7-FC3B-002A-89F2-37FC77457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441504-8412-FDF4-139D-77DD1A79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C2C222-C7D3-878A-EC69-AF945F48F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00FF630-51B7-0904-E5FF-4D74D7750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8422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0E9DA3-BF53-DC6C-4978-F1035DCE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F34E42-C2BA-E836-60F0-93542F2D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15D536-7A9E-391E-2BA7-C9D1652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853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3E7DA-F72E-F65C-C8F1-2FADCDAA4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37FBB5-727F-42F3-E326-E02BCF75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682AB6-C1AD-0FF8-5084-148496352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0F25E1-B5F1-DB6C-0ECF-44125E87B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ED1548-1AEB-56B5-7041-4146BEFE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43AC1-DC1F-FCE1-8FCA-67C08A1E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46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60B39-ACAF-9FE1-1122-76CDD016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5B0EC85-0B87-354A-C5D6-2E25F0A05E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7C393E-DDF0-E08D-EC47-ABC57994C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E0AF8-66B8-34A8-8601-9E638DCE8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1537B2-D597-219B-6EE8-52DCB328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B2AD9AB-ED44-DDD7-1DD0-658732FE4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6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CC396-1014-BD18-E04D-A77EAD7A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145A14-B540-B191-7242-1952A9E7F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FBDB9-8341-F21B-6D0C-CD1B0182A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BEA67-AE8A-4A90-8EF1-6D9F47B7FC7F}" type="datetimeFigureOut">
              <a:rPr lang="ru-RU" smtClean="0"/>
              <a:t>24.01.2025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4C7E7-8971-80D2-EADB-13EFA63DF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BE88F5-FF50-103B-E378-32FF0A237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2E25F-6A04-4DBD-9C39-447B212DF24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359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5C541A-0080-BD84-4DA5-B6C66E6CD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47625"/>
            <a:ext cx="102489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27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EF18A1-9B82-9413-BED1-A6A27F4A0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45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D10855-A287-17EB-FC5D-C7A1C27DC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44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F0E64E-43E6-CE13-CED9-32562C279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66675"/>
            <a:ext cx="102870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0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D59ABF-9621-0026-0842-4E2C8B217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99" y="485774"/>
            <a:ext cx="11135927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486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3CBD79-CBC4-3EAE-36C3-A0C592F3E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588" y="0"/>
            <a:ext cx="93048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5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46F0C1-233D-C04C-D488-E1FEDE92D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167" y="0"/>
            <a:ext cx="9329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12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ABFEEF-2B09-38C0-EDFE-0E69A77F8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17" y="0"/>
            <a:ext cx="9750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5F740C-368A-C95F-F416-FA53A531B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377" y="0"/>
            <a:ext cx="9447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475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8FFE74-EA9C-426F-BDF1-45CEF5EC025C}"/>
</file>

<file path=customXml/itemProps2.xml><?xml version="1.0" encoding="utf-8"?>
<ds:datastoreItem xmlns:ds="http://schemas.openxmlformats.org/officeDocument/2006/customXml" ds:itemID="{1E67B6F0-BDAA-4B13-99CF-E50A7F439355}"/>
</file>

<file path=customXml/itemProps3.xml><?xml version="1.0" encoding="utf-8"?>
<ds:datastoreItem xmlns:ds="http://schemas.openxmlformats.org/officeDocument/2006/customXml" ds:itemID="{6576ACAB-D658-4DB2-82EB-992E2538C037}"/>
</file>

<file path=customXml/itemProps4.xml><?xml version="1.0" encoding="utf-8"?>
<ds:datastoreItem xmlns:ds="http://schemas.openxmlformats.org/officeDocument/2006/customXml" ds:itemID="{F03ECEDA-58BB-4ABE-B3A4-74A76F44E083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юлия курмашева</dc:creator>
  <cp:lastModifiedBy>юлия курмашева</cp:lastModifiedBy>
  <cp:revision>1</cp:revision>
  <dcterms:created xsi:type="dcterms:W3CDTF">2025-01-24T10:55:57Z</dcterms:created>
  <dcterms:modified xsi:type="dcterms:W3CDTF">2025-01-24T11:01:14Z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0x010100DC84154A13CCA848AE4E386A05CF2024</vt:lpwstr>
  </property>
</Properties>
</file>