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7" r:id="rId3"/>
    <p:sldId id="259" r:id="rId4"/>
    <p:sldId id="260" r:id="rId5"/>
    <p:sldId id="261" r:id="rId6"/>
    <p:sldId id="270" r:id="rId7"/>
    <p:sldId id="262" r:id="rId8"/>
    <p:sldId id="273" r:id="rId9"/>
    <p:sldId id="263" r:id="rId10"/>
    <p:sldId id="274" r:id="rId11"/>
    <p:sldId id="264" r:id="rId12"/>
    <p:sldId id="275" r:id="rId13"/>
    <p:sldId id="265" r:id="rId14"/>
    <p:sldId id="276" r:id="rId15"/>
    <p:sldId id="266" r:id="rId16"/>
    <p:sldId id="277" r:id="rId17"/>
    <p:sldId id="267" r:id="rId18"/>
    <p:sldId id="278" r:id="rId19"/>
    <p:sldId id="268" r:id="rId20"/>
    <p:sldId id="269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9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9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9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1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3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6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6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расивый фон для объявления детский сад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268" cy="5517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03758" y="1628800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Мастер – класс для педагогов </a:t>
            </a:r>
          </a:p>
          <a:p>
            <a:pPr algn="ctr"/>
            <a:r>
              <a:rPr lang="ru-RU" sz="3200" b="1" i="1" dirty="0"/>
              <a:t>на тему:</a:t>
            </a:r>
          </a:p>
          <a:p>
            <a:pPr algn="ctr"/>
            <a:r>
              <a:rPr lang="ru-RU" sz="3200" b="1" i="1" dirty="0"/>
              <a:t>«Закрепление образа числа и цифр у детей дошкольного возраста посредством дидактических игр»</a:t>
            </a:r>
          </a:p>
          <a:p>
            <a:r>
              <a:rPr lang="ru-RU" sz="3200" i="1" dirty="0"/>
              <a:t> </a:t>
            </a:r>
          </a:p>
          <a:p>
            <a:endParaRPr lang="ru-RU" sz="3200" i="1" dirty="0"/>
          </a:p>
          <a:p>
            <a:pPr algn="ctr"/>
            <a:r>
              <a:rPr lang="ru-RU" sz="3200" b="1" i="1" dirty="0"/>
              <a:t>Удалова Татьяна Юрьевна, воспитатель МБДОУ «Детский сад № 6 «Семицветик»»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0935" y="1249127"/>
            <a:ext cx="3531224" cy="19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26219" y="1214741"/>
            <a:ext cx="3044848" cy="17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8194" y="3784814"/>
            <a:ext cx="3272476" cy="18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711682" y="3769038"/>
            <a:ext cx="32003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83768" y="9807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Дидактическая игра «Накорми зайцев»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9010225" cy="62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1385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96593"/>
            <a:ext cx="2808312" cy="34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26243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515769" cy="67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1991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60146" y="1089301"/>
            <a:ext cx="4224097" cy="237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8" y="465313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/>
              <a:t>Дидактические игры</a:t>
            </a:r>
          </a:p>
          <a:p>
            <a:pPr algn="ctr"/>
            <a:r>
              <a:rPr lang="ru-RU" sz="4000" b="1" i="1" dirty="0"/>
              <a:t> «Собери пиццу», «Свари компот»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13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2591" y="2127529"/>
            <a:ext cx="52485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5038867" cy="377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60611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7633" y="1564794"/>
            <a:ext cx="58886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7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</a:rPr>
              <a:t>Наконец – то тишина!</a:t>
            </a:r>
          </a:p>
        </p:txBody>
      </p:sp>
      <p:pic>
        <p:nvPicPr>
          <p:cNvPr id="2" name="Picture 2" descr="https://forum.sankakucomplex.com/uploads/default/original/3X/c/4/c4e67d5d325bae4774271b7fd7ad03a24b1e93fa.png">
            <a:extLst>
              <a:ext uri="{FF2B5EF4-FFF2-40B4-BE49-F238E27FC236}">
                <a16:creationId xmlns:a16="http://schemas.microsoft.com/office/drawing/2014/main" xmlns="" id="{93580109-8CAA-5554-0AFB-FEF9F857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97" y="1012083"/>
            <a:ext cx="5360003" cy="58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Фон для презентации детский по математике - 3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Фон для презентации детский по математике - 3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он для презентации детский по математике - 3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Фон для презентации по математике в детском саду - фото и картинки 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62880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Актуальность темы заключается в том, что многие дети испытывают трудности при запоминании цифр, при </a:t>
            </a:r>
            <a:r>
              <a:rPr lang="ru-RU" sz="2800"/>
              <a:t>соотношении </a:t>
            </a:r>
            <a:r>
              <a:rPr lang="ru-RU" sz="2800" smtClean="0"/>
              <a:t>числа</a:t>
            </a:r>
            <a:r>
              <a:rPr lang="ru-RU" sz="2800" smtClean="0"/>
              <a:t> </a:t>
            </a:r>
            <a:r>
              <a:rPr lang="ru-RU" sz="2800" dirty="0"/>
              <a:t>и цифры, а также у детей отмечается зеркальное написание цифр. Дошкольный возраст наиболее сенситивен для развития математических представлений. Поэтому от того, подготовили ли ребёнка к знакомству с числом и цифрой в дошкольный период, зависит дальнейшее школьное математическое развитие.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Математика фон для презентации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3306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34076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Необходимость математического развития дошкольников в целом и их знакомства с числом и цифрой в частности, проистекает по двум причинам. Во – первых, умение </a:t>
            </a:r>
            <a:r>
              <a:rPr lang="ru-RU" sz="2800"/>
              <a:t>считать необходимо </a:t>
            </a:r>
            <a:r>
              <a:rPr lang="ru-RU" sz="2800" dirty="0"/>
              <a:t>человеку на протяжении всей жизни. Во – вторых, развитие математических представлений способствует развитию мозга и стимулирует развитие интеллекта, памяти и других функций.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55679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Фоны для презентаций детские математические - 3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263" cy="69138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72008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Цель</a:t>
            </a:r>
            <a:r>
              <a:rPr lang="ru-RU" sz="2800" u="sng" dirty="0"/>
              <a:t>: формирование у детей дошкольного возраста представлений о числе и </a:t>
            </a:r>
            <a:r>
              <a:rPr lang="ru-RU" sz="2800" u="sng"/>
              <a:t>цифре.</a:t>
            </a:r>
            <a:endParaRPr lang="ru-RU" sz="2800" u="sng" dirty="0"/>
          </a:p>
          <a:p>
            <a:r>
              <a:rPr lang="ru-RU" sz="2800" b="1" u="sng" dirty="0"/>
              <a:t>Задачи</a:t>
            </a:r>
            <a:r>
              <a:rPr lang="ru-RU" sz="2800" u="sng" dirty="0"/>
              <a:t> работы педагога:</a:t>
            </a:r>
          </a:p>
          <a:p>
            <a:r>
              <a:rPr lang="ru-RU" sz="2000" dirty="0"/>
              <a:t> </a:t>
            </a:r>
            <a:r>
              <a:rPr lang="ru-RU" sz="2400" dirty="0"/>
              <a:t>– научить детей узнавать образ цифры в различных изображениях    </a:t>
            </a:r>
          </a:p>
          <a:p>
            <a:r>
              <a:rPr lang="ru-RU" sz="2400" dirty="0"/>
              <a:t>( печатная цифра, письменная цифра, цифры на почтовом индексе и т </a:t>
            </a:r>
            <a:r>
              <a:rPr lang="ru-RU" sz="2400" dirty="0" err="1"/>
              <a:t>п</a:t>
            </a:r>
            <a:r>
              <a:rPr lang="ru-RU" sz="2400" dirty="0"/>
              <a:t>);</a:t>
            </a:r>
          </a:p>
          <a:p>
            <a:r>
              <a:rPr lang="ru-RU" sz="2400" dirty="0"/>
              <a:t>- научить детей соотносить слово -числительное и цифру;</a:t>
            </a:r>
          </a:p>
          <a:p>
            <a:pPr>
              <a:buFontTx/>
              <a:buChar char="-"/>
            </a:pPr>
            <a:r>
              <a:rPr lang="ru-RU" sz="2400" dirty="0"/>
              <a:t>учить запоминать контур цифры не только визуально(глазами), но и двигательно – осязательно </a:t>
            </a:r>
          </a:p>
          <a:p>
            <a:r>
              <a:rPr lang="ru-RU" sz="2400" dirty="0"/>
              <a:t>( кинестезически).</a:t>
            </a: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9067"/>
            <a:ext cx="7433448" cy="63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6227737" cy="65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2137355" cy="331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3491880" cy="27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95257" y="3057871"/>
            <a:ext cx="3570282" cy="20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552" y="12687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Дидактическая игра «Весёлый счёт»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5787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74363">
            <a:off x="29035" y="2768481"/>
            <a:ext cx="4565007" cy="25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2274">
            <a:off x="4663607" y="2928036"/>
            <a:ext cx="4386127" cy="2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Дидактическая игра «Собери цифру»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48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B6F0BA-7370-45BB-95F2-5E20DD3DC558}"/>
</file>

<file path=customXml/itemProps2.xml><?xml version="1.0" encoding="utf-8"?>
<ds:datastoreItem xmlns:ds="http://schemas.openxmlformats.org/officeDocument/2006/customXml" ds:itemID="{995A13C0-3E5D-4379-AA45-2DE4E83A2B17}"/>
</file>

<file path=customXml/itemProps3.xml><?xml version="1.0" encoding="utf-8"?>
<ds:datastoreItem xmlns:ds="http://schemas.openxmlformats.org/officeDocument/2006/customXml" ds:itemID="{0DE4064B-754C-407C-8F67-89CB89D6872B}"/>
</file>

<file path=customXml/itemProps4.xml><?xml version="1.0" encoding="utf-8"?>
<ds:datastoreItem xmlns:ds="http://schemas.openxmlformats.org/officeDocument/2006/customXml" ds:itemID="{6B5EF274-68AB-4156-AF2C-C32F891DB1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259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Садик</cp:lastModifiedBy>
  <cp:revision>29</cp:revision>
  <dcterms:created xsi:type="dcterms:W3CDTF">2023-02-17T17:07:57Z</dcterms:created>
  <dcterms:modified xsi:type="dcterms:W3CDTF">2023-02-21T08:00:19Z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