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3033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201"/>
            <a:ext cx="91440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5728"/>
            <a:ext cx="90886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37355"/>
            <a:ext cx="8501122" cy="689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5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796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3060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1ACA4D-EC5F-4E61-9260-F21F3B44BD59}"/>
</file>

<file path=customXml/itemProps2.xml><?xml version="1.0" encoding="utf-8"?>
<ds:datastoreItem xmlns:ds="http://schemas.openxmlformats.org/officeDocument/2006/customXml" ds:itemID="{177D4724-06C0-4872-85AF-C62C08B4BDDB}"/>
</file>

<file path=customXml/itemProps3.xml><?xml version="1.0" encoding="utf-8"?>
<ds:datastoreItem xmlns:ds="http://schemas.openxmlformats.org/officeDocument/2006/customXml" ds:itemID="{AACAD48C-35F4-4E56-BB52-3731064A9495}"/>
</file>

<file path=customXml/itemProps4.xml><?xml version="1.0" encoding="utf-8"?>
<ds:datastoreItem xmlns:ds="http://schemas.openxmlformats.org/officeDocument/2006/customXml" ds:itemID="{EDC2AA56-0674-4027-8DA6-4011D802669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Юрьевна</dc:creator>
  <cp:lastModifiedBy>Татьяна Юрьевна</cp:lastModifiedBy>
  <cp:revision>1</cp:revision>
  <dcterms:created xsi:type="dcterms:W3CDTF">2024-01-09T16:07:58Z</dcterms:created>
  <dcterms:modified xsi:type="dcterms:W3CDTF">2024-01-09T16:18:27Z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