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57" r:id="rId4"/>
    <p:sldId id="260" r:id="rId5"/>
    <p:sldId id="259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8" Type="http://schemas.openxmlformats.org/officeDocument/2006/relationships/customXml" Target="../customXml/item4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D9CECA1B-39B9-4C8B-A4BB-E994B44CC07F}" type="datetimeFigureOut">
              <a:rPr lang="ru-RU"/>
              <a:pPr>
                <a:defRPr/>
              </a:pPr>
              <a:t>18.09.2012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8BA6098-B864-4AF8-B8AA-7C74B52101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70213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19C67C-7017-451F-A980-0BE48BC83E91}" type="datetime1">
              <a:rPr lang="ru-RU"/>
              <a:pPr>
                <a:defRPr/>
              </a:pPr>
              <a:t>18.09.2012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4849B-2844-4500-A0DC-3D95051AB8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F2B24-7608-4A58-9C91-D9B12A87C67C}" type="datetime1">
              <a:rPr lang="ru-RU"/>
              <a:pPr>
                <a:defRPr/>
              </a:pPr>
              <a:t>18.09.2012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DEDE51-92F5-4352-86BD-0EB29A71B5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01B758-33AB-46CF-8CF5-41AA1FB1926A}" type="datetime1">
              <a:rPr lang="ru-RU"/>
              <a:pPr>
                <a:defRPr/>
              </a:pPr>
              <a:t>18.09.2012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92B7F8-B925-47C5-8CD6-16B34A3830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A7D8A0-E64C-44E0-8CBD-7E1AE0D262A6}" type="datetime1">
              <a:rPr lang="ru-RU"/>
              <a:pPr>
                <a:defRPr/>
              </a:pPr>
              <a:t>18.09.2012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83DF22-F57F-4D91-A4FA-BE35696CDA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F54AAE-0E7C-49E6-9EF1-B2A1D3CF0D92}" type="datetime1">
              <a:rPr lang="ru-RU"/>
              <a:pPr>
                <a:defRPr/>
              </a:pPr>
              <a:t>18.09.2012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6FD805-1874-4EBF-82FF-CF0DD393B8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967F57-473C-4D2F-9F18-F95A09B3EBA9}" type="datetime1">
              <a:rPr lang="ru-RU"/>
              <a:pPr>
                <a:defRPr/>
              </a:pPr>
              <a:t>18.09.2012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7E0EE-1545-4C83-BB12-442F54B703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1AE788-A3D7-43D2-9638-D689FFB5FB87}" type="datetime1">
              <a:rPr lang="ru-RU"/>
              <a:pPr>
                <a:defRPr/>
              </a:pPr>
              <a:t>18.09.2012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3A27F4-6ED7-4D70-B4E6-B3BDEF56DA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501E5-0E1D-4336-B72C-45578EBB657B}" type="datetime1">
              <a:rPr lang="ru-RU"/>
              <a:pPr>
                <a:defRPr/>
              </a:pPr>
              <a:t>18.09.2012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20310F-40B1-426E-B107-B8D23CB8B1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69677A-0567-4681-B311-429820A9FD2B}" type="datetime1">
              <a:rPr lang="ru-RU"/>
              <a:pPr>
                <a:defRPr/>
              </a:pPr>
              <a:t>18.09.2012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6DE8A3-7F41-453A-B420-B8BA1F1E73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8ADE92-4A5A-41E3-B4FB-4270721B5DA5}" type="datetime1">
              <a:rPr lang="ru-RU"/>
              <a:pPr>
                <a:defRPr/>
              </a:pPr>
              <a:t>18.09.2012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0CD51B-3FF5-423C-ABA1-9A40E46FFC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F7813C-BAF2-44F9-90E7-D47E5AF7B395}" type="datetime1">
              <a:rPr lang="ru-RU"/>
              <a:pPr>
                <a:defRPr/>
              </a:pPr>
              <a:t>18.09.2012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5B9CAF-21FF-49FB-AB10-9651668C90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84000"/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DB224AF-98A9-4FB4-A108-08128D4226D7}" type="datetime1">
              <a:rPr lang="ru-RU"/>
              <a:pPr>
                <a:defRPr/>
              </a:pPr>
              <a:t>18.09.2012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5306228-5EFC-4A9B-B745-628477502D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rezentacii.com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10" Type="http://schemas.openxmlformats.org/officeDocument/2006/relationships/image" Target="../media/image11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Живая и неживая природа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Окружающий мир в 1 классе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2875" y="142875"/>
            <a:ext cx="8786813" cy="6429375"/>
          </a:xfrm>
          <a:prstGeom prst="roundRect">
            <a:avLst/>
          </a:prstGeom>
          <a:noFill/>
          <a:ln w="123825" cmpd="thickThin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Рамка 4"/>
          <p:cNvSpPr/>
          <p:nvPr/>
        </p:nvSpPr>
        <p:spPr>
          <a:xfrm>
            <a:off x="3393281" y="6429375"/>
            <a:ext cx="2286000" cy="428625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  <a:hlinkClick r:id="rId3"/>
              </a:rPr>
              <a:t>Prezentacii.com</a:t>
            </a:r>
            <a:endParaRPr lang="ru-RU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ПРИРОДА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Что означает это слово?</a:t>
            </a:r>
          </a:p>
          <a:p>
            <a:r>
              <a:rPr lang="ru-RU" dirty="0" smtClean="0"/>
              <a:t>Это то, что нас окружает и возникло без участия человека.</a:t>
            </a:r>
          </a:p>
          <a:p>
            <a:r>
              <a:rPr lang="ru-RU" dirty="0" smtClean="0"/>
              <a:t>Посмотрите на картинки и выберите объекты природы.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BA7D8A0-E64C-44E0-8CBD-7E1AE0D262A6}" type="datetime1">
              <a:rPr lang="ru-RU" smtClean="0"/>
              <a:pPr>
                <a:defRPr/>
              </a:pPr>
              <a:t>18.09.2012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83DF22-F57F-4D91-A4FA-BE35696CDAF6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6" name="Содержимое 5" descr="Изображение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3413760" cy="2145792"/>
          </a:xfrm>
        </p:spPr>
      </p:pic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0DE3B97-5424-4862-9237-E28BC326508F}" type="datetime1">
              <a:rPr lang="ru-RU"/>
              <a:pPr>
                <a:defRPr/>
              </a:pPr>
              <a:t>18.09.2012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06CCDD-657F-45E1-8607-3606AF9D6578}" type="slidenum">
              <a:rPr lang="ru-RU"/>
              <a:pPr>
                <a:defRPr/>
              </a:pPr>
              <a:t>3</a:t>
            </a:fld>
            <a:endParaRPr lang="ru-RU"/>
          </a:p>
        </p:txBody>
      </p:sp>
      <p:pic>
        <p:nvPicPr>
          <p:cNvPr id="8" name="Рисунок 7" descr="Изображение 0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1802" y="0"/>
            <a:ext cx="3316224" cy="2048256"/>
          </a:xfrm>
          <a:prstGeom prst="rect">
            <a:avLst/>
          </a:prstGeom>
        </p:spPr>
      </p:pic>
      <p:pic>
        <p:nvPicPr>
          <p:cNvPr id="9" name="Рисунок 8" descr="Изображение 002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20384" y="142852"/>
            <a:ext cx="3023616" cy="1560576"/>
          </a:xfrm>
          <a:prstGeom prst="rect">
            <a:avLst/>
          </a:prstGeom>
        </p:spPr>
      </p:pic>
      <p:pic>
        <p:nvPicPr>
          <p:cNvPr id="10" name="Рисунок 9" descr="Изображение 003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2071678"/>
            <a:ext cx="3413760" cy="2145792"/>
          </a:xfrm>
          <a:prstGeom prst="rect">
            <a:avLst/>
          </a:prstGeom>
        </p:spPr>
      </p:pic>
      <p:pic>
        <p:nvPicPr>
          <p:cNvPr id="11" name="Рисунок 10" descr="Изображение 004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57554" y="2143116"/>
            <a:ext cx="2438400" cy="1658112"/>
          </a:xfrm>
          <a:prstGeom prst="rect">
            <a:avLst/>
          </a:prstGeom>
        </p:spPr>
      </p:pic>
      <p:pic>
        <p:nvPicPr>
          <p:cNvPr id="12" name="Рисунок 11" descr="Изображение 005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86512" y="2000240"/>
            <a:ext cx="2633472" cy="2145792"/>
          </a:xfrm>
          <a:prstGeom prst="rect">
            <a:avLst/>
          </a:prstGeom>
        </p:spPr>
      </p:pic>
      <p:pic>
        <p:nvPicPr>
          <p:cNvPr id="13" name="Рисунок 12" descr="Изображение 006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0" y="4429132"/>
            <a:ext cx="3413760" cy="2145792"/>
          </a:xfrm>
          <a:prstGeom prst="rect">
            <a:avLst/>
          </a:prstGeom>
        </p:spPr>
      </p:pic>
      <p:pic>
        <p:nvPicPr>
          <p:cNvPr id="14" name="Рисунок 13" descr="Изображение 007.jp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428992" y="4500570"/>
            <a:ext cx="3413760" cy="2145792"/>
          </a:xfrm>
          <a:prstGeom prst="rect">
            <a:avLst/>
          </a:prstGeom>
        </p:spPr>
      </p:pic>
      <p:pic>
        <p:nvPicPr>
          <p:cNvPr id="15" name="Рисунок 14" descr="Изображение 008.jp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929454" y="4500570"/>
            <a:ext cx="2042286" cy="19288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8229600" cy="1143000"/>
          </a:xfrm>
        </p:spPr>
        <p:txBody>
          <a:bodyPr/>
          <a:lstStyle/>
          <a:p>
            <a:r>
              <a:rPr lang="ru-RU" dirty="0" smtClean="0"/>
              <a:t>Разделим на 2 группы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0DE3B97-5424-4862-9237-E28BC326508F}" type="datetime1">
              <a:rPr lang="ru-RU"/>
              <a:pPr>
                <a:defRPr/>
              </a:pPr>
              <a:t>18.09.2012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06CCDD-657F-45E1-8607-3606AF9D6578}" type="slidenum">
              <a:rPr lang="ru-RU"/>
              <a:pPr>
                <a:defRPr/>
              </a:pPr>
              <a:t>4</a:t>
            </a:fld>
            <a:endParaRPr lang="ru-RU"/>
          </a:p>
        </p:txBody>
      </p:sp>
      <p:pic>
        <p:nvPicPr>
          <p:cNvPr id="9" name="Рисунок 8" descr="Изображение 0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4678" y="5297424"/>
            <a:ext cx="3023616" cy="1560576"/>
          </a:xfrm>
          <a:prstGeom prst="rect">
            <a:avLst/>
          </a:prstGeom>
        </p:spPr>
      </p:pic>
      <p:pic>
        <p:nvPicPr>
          <p:cNvPr id="10" name="Рисунок 9" descr="Изображение 00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142984"/>
            <a:ext cx="3413760" cy="2145792"/>
          </a:xfrm>
          <a:prstGeom prst="rect">
            <a:avLst/>
          </a:prstGeom>
        </p:spPr>
      </p:pic>
      <p:pic>
        <p:nvPicPr>
          <p:cNvPr id="11" name="Рисунок 10" descr="Изображение 004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57554" y="3000372"/>
            <a:ext cx="2438400" cy="1658112"/>
          </a:xfrm>
          <a:prstGeom prst="rect">
            <a:avLst/>
          </a:prstGeom>
        </p:spPr>
      </p:pic>
      <p:pic>
        <p:nvPicPr>
          <p:cNvPr id="12" name="Рисунок 11" descr="Изображение 005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86512" y="2000240"/>
            <a:ext cx="2633472" cy="2145792"/>
          </a:xfrm>
          <a:prstGeom prst="rect">
            <a:avLst/>
          </a:prstGeom>
        </p:spPr>
      </p:pic>
      <p:pic>
        <p:nvPicPr>
          <p:cNvPr id="13" name="Рисунок 12" descr="Изображение 006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4712208"/>
            <a:ext cx="3413760" cy="2145792"/>
          </a:xfrm>
          <a:prstGeom prst="rect">
            <a:avLst/>
          </a:prstGeom>
        </p:spPr>
      </p:pic>
      <p:pic>
        <p:nvPicPr>
          <p:cNvPr id="14" name="Рисунок 13" descr="Изображение 007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730240" y="4712208"/>
            <a:ext cx="3413760" cy="2145792"/>
          </a:xfrm>
          <a:prstGeom prst="rect">
            <a:avLst/>
          </a:prstGeom>
        </p:spPr>
      </p:pic>
      <p:pic>
        <p:nvPicPr>
          <p:cNvPr id="15" name="Рисунок 14" descr="Изображение 008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01714" y="0"/>
            <a:ext cx="2042286" cy="19288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983 0.00462 L -0.29983 0.0046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1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142 -0.0007 L -0.33142 -0.000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927 -0.02845 L 0.65209 -0.41684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1" y="-1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Проблемный вопрос???</a:t>
            </a:r>
            <a:endParaRPr lang="ru-RU" dirty="0"/>
          </a:p>
        </p:txBody>
      </p:sp>
      <p:pic>
        <p:nvPicPr>
          <p:cNvPr id="6" name="Содержимое 5" descr="Изображение 00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36359" y="1787252"/>
            <a:ext cx="3864467" cy="314882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BA7D8A0-E64C-44E0-8CBD-7E1AE0D262A6}" type="datetime1">
              <a:rPr lang="ru-RU" smtClean="0"/>
              <a:pPr>
                <a:defRPr/>
              </a:pPr>
              <a:t>18.09.2012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83DF22-F57F-4D91-A4FA-BE35696CDAF6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Признаки живой природы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115328" cy="2900370"/>
          </a:xfrm>
        </p:spPr>
        <p:txBody>
          <a:bodyPr/>
          <a:lstStyle/>
          <a:p>
            <a:pPr algn="ctr"/>
            <a:r>
              <a:rPr lang="ru-RU" dirty="0" smtClean="0"/>
              <a:t>Рождение</a:t>
            </a:r>
          </a:p>
          <a:p>
            <a:pPr algn="ctr"/>
            <a:r>
              <a:rPr lang="ru-RU" dirty="0" smtClean="0"/>
              <a:t>Дыхание</a:t>
            </a:r>
          </a:p>
          <a:p>
            <a:pPr algn="ctr"/>
            <a:r>
              <a:rPr lang="ru-RU" dirty="0" smtClean="0"/>
              <a:t>Питание</a:t>
            </a:r>
          </a:p>
          <a:p>
            <a:pPr algn="ctr"/>
            <a:r>
              <a:rPr lang="ru-RU" dirty="0" smtClean="0"/>
              <a:t>Движение</a:t>
            </a:r>
          </a:p>
          <a:p>
            <a:pPr algn="ctr"/>
            <a:r>
              <a:rPr lang="ru-RU" dirty="0" smtClean="0"/>
              <a:t>Умирание 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BA7D8A0-E64C-44E0-8CBD-7E1AE0D262A6}" type="datetime1">
              <a:rPr lang="ru-RU" smtClean="0"/>
              <a:pPr>
                <a:defRPr/>
              </a:pPr>
              <a:t>18.09.2012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83DF22-F57F-4D91-A4FA-BE35696CDAF6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357158" y="4929198"/>
            <a:ext cx="84296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/>
              <a:t>Какая группа обладает этими признаками?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Живая природа</a:t>
            </a:r>
            <a:endParaRPr lang="ru-RU" dirty="0"/>
          </a:p>
        </p:txBody>
      </p:sp>
      <p:pic>
        <p:nvPicPr>
          <p:cNvPr id="6" name="Содержимое 5" descr="Изображение 00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80402" y="1428736"/>
            <a:ext cx="3300438" cy="1703452"/>
          </a:xfrm>
        </p:spPr>
      </p:pic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BA7D8A0-E64C-44E0-8CBD-7E1AE0D262A6}" type="datetime1">
              <a:rPr lang="ru-RU" smtClean="0"/>
              <a:pPr>
                <a:defRPr/>
              </a:pPr>
              <a:t>18.09.2012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83DF22-F57F-4D91-A4FA-BE35696CDAF6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  <p:pic>
        <p:nvPicPr>
          <p:cNvPr id="7" name="Рисунок 6" descr="Изображение 00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4876" y="1168088"/>
            <a:ext cx="3714776" cy="2335002"/>
          </a:xfrm>
          <a:prstGeom prst="rect">
            <a:avLst/>
          </a:prstGeom>
        </p:spPr>
      </p:pic>
      <p:pic>
        <p:nvPicPr>
          <p:cNvPr id="8" name="Рисунок 7" descr="Изображение 004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4348" y="4000504"/>
            <a:ext cx="3071834" cy="2088847"/>
          </a:xfrm>
          <a:prstGeom prst="rect">
            <a:avLst/>
          </a:prstGeom>
        </p:spPr>
      </p:pic>
      <p:pic>
        <p:nvPicPr>
          <p:cNvPr id="9" name="Рисунок 8" descr="Изображение 005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14942" y="3643314"/>
            <a:ext cx="3062100" cy="249504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000760" y="4143380"/>
            <a:ext cx="207170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dirty="0" smtClean="0"/>
              <a:t>???</a:t>
            </a:r>
            <a:endParaRPr lang="ru-RU" sz="8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Неживая природа</a:t>
            </a:r>
            <a:endParaRPr lang="ru-RU" dirty="0"/>
          </a:p>
        </p:txBody>
      </p:sp>
      <p:pic>
        <p:nvPicPr>
          <p:cNvPr id="6" name="Содержимое 5" descr="Изображение 00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1538" y="1714488"/>
            <a:ext cx="3413760" cy="2145792"/>
          </a:xfrm>
        </p:spPr>
      </p:pic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BA7D8A0-E64C-44E0-8CBD-7E1AE0D262A6}" type="datetime1">
              <a:rPr lang="ru-RU" smtClean="0"/>
              <a:pPr>
                <a:defRPr/>
              </a:pPr>
              <a:t>18.09.2012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83DF22-F57F-4D91-A4FA-BE35696CDAF6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  <p:pic>
        <p:nvPicPr>
          <p:cNvPr id="7" name="Рисунок 6" descr="Изображение 007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7752" y="1785926"/>
            <a:ext cx="3413760" cy="2145792"/>
          </a:xfrm>
          <a:prstGeom prst="rect">
            <a:avLst/>
          </a:prstGeom>
        </p:spPr>
      </p:pic>
      <p:pic>
        <p:nvPicPr>
          <p:cNvPr id="8" name="Рисунок 7" descr="Изображение 008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00430" y="4143380"/>
            <a:ext cx="2214578" cy="20915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Экология 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DC84154A13CCA848AE4E386A05CF2024" ma:contentTypeVersion="49" ma:contentTypeDescription="Создание документа." ma:contentTypeScope="" ma:versionID="861075ff43026d31bf3f82a24fd1be96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644226da6f114a0b9638dd6372d57a13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AWJJH2MPE6E2-194827139-1034</_dlc_DocId>
    <_dlc_DocIdUrl xmlns="4a252ca3-5a62-4c1c-90a6-29f4710e47f8">
      <Url>https://xn--44-6kcadhwnl3cfdx.xn--p1ai/Sharya/ds6/1_1/_layouts/15/DocIdRedir.aspx?ID=AWJJH2MPE6E2-194827139-1034</Url>
      <Description>AWJJH2MPE6E2-194827139-1034</Description>
    </_dlc_DocIdUrl>
  </documentManagement>
</p:properties>
</file>

<file path=customXml/itemProps1.xml><?xml version="1.0" encoding="utf-8"?>
<ds:datastoreItem xmlns:ds="http://schemas.openxmlformats.org/officeDocument/2006/customXml" ds:itemID="{B27B4407-FC5C-40A7-803B-576FA39ADAB6}"/>
</file>

<file path=customXml/itemProps2.xml><?xml version="1.0" encoding="utf-8"?>
<ds:datastoreItem xmlns:ds="http://schemas.openxmlformats.org/officeDocument/2006/customXml" ds:itemID="{BEC5BDA8-6AFC-4579-8C83-5637DF57D8E6}"/>
</file>

<file path=customXml/itemProps3.xml><?xml version="1.0" encoding="utf-8"?>
<ds:datastoreItem xmlns:ds="http://schemas.openxmlformats.org/officeDocument/2006/customXml" ds:itemID="{217A6928-5A53-4E41-8EB2-11A55509ABAD}"/>
</file>

<file path=customXml/itemProps4.xml><?xml version="1.0" encoding="utf-8"?>
<ds:datastoreItem xmlns:ds="http://schemas.openxmlformats.org/officeDocument/2006/customXml" ds:itemID="{929C83CF-0DBB-41AF-99E6-5BA5143E2348}"/>
</file>

<file path=docProps/app.xml><?xml version="1.0" encoding="utf-8"?>
<Properties xmlns="http://schemas.openxmlformats.org/officeDocument/2006/extended-properties" xmlns:vt="http://schemas.openxmlformats.org/officeDocument/2006/docPropsVTypes">
  <Template>Экология 1</Template>
  <TotalTime>19</TotalTime>
  <Words>76</Words>
  <Application>Microsoft Office PowerPoint</Application>
  <PresentationFormat>Экран (4:3)</PresentationFormat>
  <Paragraphs>33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Экология 1</vt:lpstr>
      <vt:lpstr>Живая и неживая природа</vt:lpstr>
      <vt:lpstr>ПРИРОДА</vt:lpstr>
      <vt:lpstr>Презентация PowerPoint</vt:lpstr>
      <vt:lpstr>Разделим на 2 группы</vt:lpstr>
      <vt:lpstr>Проблемный вопрос???</vt:lpstr>
      <vt:lpstr>Признаки живой природы</vt:lpstr>
      <vt:lpstr>Живая природа</vt:lpstr>
      <vt:lpstr>Неживая природа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Живая и неживая природа</dc:title>
  <dc:creator>Я</dc:creator>
  <dc:description>http://aida.ucoz.ru</dc:description>
  <cp:lastModifiedBy>Admin</cp:lastModifiedBy>
  <cp:revision>4</cp:revision>
  <dcterms:created xsi:type="dcterms:W3CDTF">2011-10-27T17:11:01Z</dcterms:created>
  <dcterms:modified xsi:type="dcterms:W3CDTF">2012-09-18T07:23:09Z</dcterms:modified>
  <cp:category>шаблоны к Powerpoint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0x010100DC84154A13CCA848AE4E386A05CF2024</vt:lpwstr>
  </property>
  <property fmtid="{D5CDD505-2E9C-101B-9397-08002B2CF9AE}" pid="3" name="_dlc_DocIdItemGuid">
    <vt:lpwstr>a48f2f48-90fd-4c11-ada6-ce50f9994232</vt:lpwstr>
  </property>
</Properties>
</file>