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334000"/>
            <a:ext cx="8458200" cy="1222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Кулакова О.А.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190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«Дикие животные»</a:t>
            </a:r>
          </a:p>
          <a:p>
            <a:endParaRPr lang="ru-RU" dirty="0"/>
          </a:p>
        </p:txBody>
      </p:sp>
      <p:pic>
        <p:nvPicPr>
          <p:cNvPr id="5" name="Рисунок 4" descr="12115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3149600" cy="2362200"/>
          </a:xfrm>
          <a:prstGeom prst="rect">
            <a:avLst/>
          </a:prstGeom>
        </p:spPr>
      </p:pic>
      <p:pic>
        <p:nvPicPr>
          <p:cNvPr id="6" name="Рисунок 5" descr="зайчик-300x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438400"/>
            <a:ext cx="2933700" cy="2278507"/>
          </a:xfrm>
          <a:prstGeom prst="rect">
            <a:avLst/>
          </a:prstGeom>
        </p:spPr>
      </p:pic>
      <p:pic>
        <p:nvPicPr>
          <p:cNvPr id="7" name="Рисунок 6" descr="0009-018-Kto-takie-zve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438400"/>
            <a:ext cx="2438400" cy="22907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4525963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время по лесу он рыщет, 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 кустах кого-то ищет.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 из кустов зубами щелк, 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скажите это?</a:t>
            </a:r>
          </a:p>
          <a:p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4102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0073_1360563451_e573_p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7162800" cy="5206153"/>
          </a:xfrm>
        </p:spPr>
      </p:pic>
      <p:sp>
        <p:nvSpPr>
          <p:cNvPr id="5" name="Прямоугольник 4"/>
          <p:cNvSpPr/>
          <p:nvPr/>
        </p:nvSpPr>
        <p:spPr>
          <a:xfrm>
            <a:off x="6934200" y="5715000"/>
            <a:ext cx="1591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Волк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У него огромный рот,</a:t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Он зовется…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2578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2578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owDBFi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399"/>
            <a:ext cx="7772400" cy="5416391"/>
          </a:xfrm>
        </p:spPr>
      </p:pic>
      <p:sp>
        <p:nvSpPr>
          <p:cNvPr id="5" name="Прямоугольник 4"/>
          <p:cNvSpPr/>
          <p:nvPr/>
        </p:nvSpPr>
        <p:spPr>
          <a:xfrm>
            <a:off x="6324600" y="5791200"/>
            <a:ext cx="2629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Бегемот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горба, копыта, хвост…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огромный рост!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ним толпится люд.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кто же он?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4102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0bf14b341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7391400" cy="4908352"/>
          </a:xfrm>
        </p:spPr>
      </p:pic>
      <p:sp>
        <p:nvSpPr>
          <p:cNvPr id="5" name="Прямоугольник 4"/>
          <p:cNvSpPr/>
          <p:nvPr/>
        </p:nvSpPr>
        <p:spPr>
          <a:xfrm>
            <a:off x="5943600" y="5791200"/>
            <a:ext cx="2853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Верблюд</a:t>
            </a:r>
            <a:endParaRPr lang="ru-RU" sz="5400" b="1" cap="none" spc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большой и добрый знаем,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его за это уважаем.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Уши очень уж большие,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Лапы сильные такие.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Хобот длинный у него,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 мы сильней всего.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 знаешь, кто есть он,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это точно…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musth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7490298" cy="5029200"/>
          </a:xfrm>
        </p:spPr>
      </p:pic>
      <p:sp>
        <p:nvSpPr>
          <p:cNvPr id="5" name="Прямоугольник 4"/>
          <p:cNvSpPr/>
          <p:nvPr/>
        </p:nvSpPr>
        <p:spPr>
          <a:xfrm>
            <a:off x="7315200" y="5715000"/>
            <a:ext cx="1620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Слон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4525963"/>
          </a:xfrm>
          <a:solidFill>
            <a:srgbClr val="FFFF0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грозный и отважный,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Гривой он мохнатой машет: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рычит, как на распев –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храбрый, сильный…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7010400" cy="5257800"/>
          </a:xfrm>
        </p:spPr>
      </p:pic>
      <p:sp>
        <p:nvSpPr>
          <p:cNvPr id="5" name="Прямоугольник 4"/>
          <p:cNvSpPr/>
          <p:nvPr/>
        </p:nvSpPr>
        <p:spPr>
          <a:xfrm>
            <a:off x="7086600" y="5334000"/>
            <a:ext cx="1830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Лев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Лежала между ёлками Подушечка с иголками. Тихонечко лежала,</a:t>
            </a:r>
          </a:p>
          <a:p>
            <a:pPr>
              <a:lnSpc>
                <a:spcPct val="110000"/>
              </a:lnSpc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Потом вдруг убежала.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пятнистый великан –</a:t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Шея длинная, как кран:</a:t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сафари ходит «граф»,</a:t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зовут его …</a:t>
            </a:r>
            <a:endParaRPr lang="ru-RU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09351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7086600" cy="5314950"/>
          </a:xfrm>
        </p:spPr>
      </p:pic>
      <p:sp>
        <p:nvSpPr>
          <p:cNvPr id="5" name="Прямоугольник 4"/>
          <p:cNvSpPr/>
          <p:nvPr/>
        </p:nvSpPr>
        <p:spPr>
          <a:xfrm>
            <a:off x="6553200" y="5715000"/>
            <a:ext cx="2265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Жираф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-e36c2-ez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7156506" cy="5105400"/>
          </a:xfrm>
        </p:spPr>
      </p:pic>
      <p:sp>
        <p:nvSpPr>
          <p:cNvPr id="5" name="Прямоугольник 4"/>
          <p:cNvSpPr/>
          <p:nvPr/>
        </p:nvSpPr>
        <p:spPr>
          <a:xfrm>
            <a:off x="7010400" y="5638800"/>
            <a:ext cx="171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Рыже-огненный комочек,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хвостиком как парашют,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 деревьям быстро скачет,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Был он там…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Теперь уж тут.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Быстрый он как стрелочка.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Так ведь это…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10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b4fb29137d217e603d123d9302b3de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6705600" cy="5029200"/>
          </a:xfrm>
        </p:spPr>
      </p:pic>
      <p:sp>
        <p:nvSpPr>
          <p:cNvPr id="5" name="Прямоугольник 4"/>
          <p:cNvSpPr/>
          <p:nvPr/>
        </p:nvSpPr>
        <p:spPr>
          <a:xfrm>
            <a:off x="6172200" y="5791200"/>
            <a:ext cx="264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Белочка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57200"/>
            <a:ext cx="8686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Рыжая плутовка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Спряталась под ёлкой.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Зайца ждёт хитрюга та.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Как зовут её?..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31086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6629400" cy="4972050"/>
          </a:xfrm>
        </p:spPr>
      </p:pic>
      <p:sp>
        <p:nvSpPr>
          <p:cNvPr id="5" name="Прямоугольник 4"/>
          <p:cNvSpPr/>
          <p:nvPr/>
        </p:nvSpPr>
        <p:spPr>
          <a:xfrm>
            <a:off x="6400800" y="5334000"/>
            <a:ext cx="23323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Лиса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Косолапый и большой,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Спит в берлоге он зимой.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Любит шишки, любит мёд,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Ну-ка, кто же назовет?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5626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338_ORIGINAL_1269933233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7310498" cy="5105400"/>
          </a:xfrm>
        </p:spPr>
      </p:pic>
      <p:sp>
        <p:nvSpPr>
          <p:cNvPr id="5" name="Прямоугольник 4"/>
          <p:cNvSpPr/>
          <p:nvPr/>
        </p:nvSpPr>
        <p:spPr>
          <a:xfrm>
            <a:off x="5867400" y="5791200"/>
            <a:ext cx="2863284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AWJJH2MPE6E2-194827139-1025</_dlc_DocId>
    <_dlc_DocIdUrl xmlns="4a252ca3-5a62-4c1c-90a6-29f4710e47f8">
      <Url>http://www.xn--44-6kcadhwnl3cfdx.xn--p1ai/Sharya/ds6/1_1/_layouts/15/DocIdRedir.aspx?ID=AWJJH2MPE6E2-194827139-1025</Url>
      <Description>AWJJH2MPE6E2-194827139-1025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F36185-1FA6-49ED-A7DE-4FF16F3AAD38}"/>
</file>

<file path=customXml/itemProps2.xml><?xml version="1.0" encoding="utf-8"?>
<ds:datastoreItem xmlns:ds="http://schemas.openxmlformats.org/officeDocument/2006/customXml" ds:itemID="{21D39062-B25E-4BEF-BE12-E91BD08E676A}"/>
</file>

<file path=customXml/itemProps3.xml><?xml version="1.0" encoding="utf-8"?>
<ds:datastoreItem xmlns:ds="http://schemas.openxmlformats.org/officeDocument/2006/customXml" ds:itemID="{0A95EC67-E4C3-4FDE-9485-DC67BE156618}"/>
</file>

<file path=customXml/itemProps4.xml><?xml version="1.0" encoding="utf-8"?>
<ds:datastoreItem xmlns:ds="http://schemas.openxmlformats.org/officeDocument/2006/customXml" ds:itemID="{FE34A2E5-46E1-4740-84AC-EFCB6D437B86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96</Words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Подготовила воспитатель: Кулакова О.А.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воспитатель: Кулакова О.А.</dc:title>
  <cp:lastModifiedBy>Admin</cp:lastModifiedBy>
  <cp:revision>6</cp:revision>
  <dcterms:modified xsi:type="dcterms:W3CDTF">2013-09-24T16:29:10Z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355c1e00-769d-4ca3-b1b7-40daaba8e103</vt:lpwstr>
  </property>
</Properties>
</file>