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79" r:id="rId37"/>
    <p:sldId id="280" r:id="rId38"/>
    <p:sldId id="281" r:id="rId39"/>
    <p:sldId id="282" r:id="rId40"/>
    <p:sldId id="283" r:id="rId41"/>
    <p:sldId id="284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E905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B3810-D07C-482F-9C03-AD1FE7E00A72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67CEB-2485-48CE-BC3D-2FE64923E9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67CEB-2485-48CE-BC3D-2FE64923E9F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FF485-B9D6-49CD-B544-8D8FE6889ED7}" type="datetimeFigureOut">
              <a:rPr lang="ru-RU" smtClean="0"/>
              <a:pPr/>
              <a:t>29.10.2010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B3A5-A770-471C-B1C6-0F905FE2E9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6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64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6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eg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jpeg"/><Relationship Id="rId4" Type="http://schemas.openxmlformats.org/officeDocument/2006/relationships/image" Target="../media/image7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83.png"/><Relationship Id="rId5" Type="http://schemas.openxmlformats.org/officeDocument/2006/relationships/image" Target="../media/image70.png"/><Relationship Id="rId4" Type="http://schemas.openxmlformats.org/officeDocument/2006/relationships/image" Target="../media/image82.jpe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93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4.jpe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9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audio" Target="../media/audio26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5" Type="http://schemas.openxmlformats.org/officeDocument/2006/relationships/image" Target="../media/image103.jpeg"/><Relationship Id="rId10" Type="http://schemas.openxmlformats.org/officeDocument/2006/relationships/image" Target="../media/image107.png"/><Relationship Id="rId4" Type="http://schemas.openxmlformats.org/officeDocument/2006/relationships/image" Target="../media/image102.jpeg"/><Relationship Id="rId9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111.png"/><Relationship Id="rId5" Type="http://schemas.openxmlformats.org/officeDocument/2006/relationships/image" Target="../media/image107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1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12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129.gif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60.jpeg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4.gif"/><Relationship Id="rId3" Type="http://schemas.openxmlformats.org/officeDocument/2006/relationships/image" Target="../media/image136.jpeg"/><Relationship Id="rId7" Type="http://schemas.openxmlformats.org/officeDocument/2006/relationships/image" Target="../media/image139.png"/><Relationship Id="rId12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138.jpe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5" Type="http://schemas.openxmlformats.org/officeDocument/2006/relationships/image" Target="../media/image146.png"/><Relationship Id="rId10" Type="http://schemas.openxmlformats.org/officeDocument/2006/relationships/image" Target="../media/image26.png"/><Relationship Id="rId4" Type="http://schemas.openxmlformats.org/officeDocument/2006/relationships/image" Target="../media/image134.png"/><Relationship Id="rId9" Type="http://schemas.openxmlformats.org/officeDocument/2006/relationships/image" Target="../media/image141.gif"/><Relationship Id="rId14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5" Type="http://schemas.openxmlformats.org/officeDocument/2006/relationships/image" Target="../media/image148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9.wav"/><Relationship Id="rId12" Type="http://schemas.openxmlformats.org/officeDocument/2006/relationships/image" Target="../media/image155.png"/><Relationship Id="rId17" Type="http://schemas.openxmlformats.org/officeDocument/2006/relationships/image" Target="../media/image77.gif"/><Relationship Id="rId2" Type="http://schemas.openxmlformats.org/officeDocument/2006/relationships/audio" Target="../media/audio37.wav"/><Relationship Id="rId16" Type="http://schemas.openxmlformats.org/officeDocument/2006/relationships/image" Target="../media/image159.png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50;&#1072;&#1082;%20&#1074;&#1077;&#1089;&#1090;&#1080;%20&#1089;&#1077;&#1073;&#1103;%20&#1086;&#1089;&#1077;&#1085;&#1100;&#1102;\&#1089;&#1077;&#1085;&#1090;&#1103;&#1073;&#1088;&#1100;.mp3" TargetMode="Externa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9.jpe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1.png"/><Relationship Id="rId4" Type="http://schemas.openxmlformats.org/officeDocument/2006/relationships/audio" Target="../media/audio38.wav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2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audio" Target="../media/audio39.wav"/><Relationship Id="rId9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5" Type="http://schemas.openxmlformats.org/officeDocument/2006/relationships/image" Target="../media/image168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2.jpeg"/><Relationship Id="rId7" Type="http://schemas.openxmlformats.org/officeDocument/2006/relationships/audio" Target="../media/audio39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6" Type="http://schemas.openxmlformats.org/officeDocument/2006/relationships/image" Target="../media/image169.gif"/><Relationship Id="rId11" Type="http://schemas.openxmlformats.org/officeDocument/2006/relationships/image" Target="../media/image172.png"/><Relationship Id="rId5" Type="http://schemas.openxmlformats.org/officeDocument/2006/relationships/image" Target="../media/image49.png"/><Relationship Id="rId10" Type="http://schemas.openxmlformats.org/officeDocument/2006/relationships/image" Target="../media/image171.png"/><Relationship Id="rId4" Type="http://schemas.openxmlformats.org/officeDocument/2006/relationships/image" Target="../media/image163.png"/><Relationship Id="rId9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5" Type="http://schemas.openxmlformats.org/officeDocument/2006/relationships/image" Target="../media/image174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8.png"/><Relationship Id="rId5" Type="http://schemas.openxmlformats.org/officeDocument/2006/relationships/hyperlink" Target="http://www.forum.materinstvo.ru/" TargetMode="External"/><Relationship Id="rId4" Type="http://schemas.openxmlformats.org/officeDocument/2006/relationships/hyperlink" Target="http://www.lenagold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1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7686" y="1857364"/>
            <a:ext cx="477064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Правила</a:t>
            </a:r>
          </a:p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поведения</a:t>
            </a:r>
          </a:p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8" y="642918"/>
            <a:ext cx="4308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/>
              <a:t>Г.Шалаева</a:t>
            </a:r>
            <a:endParaRPr lang="ru-RU" sz="5400" b="1" dirty="0"/>
          </a:p>
        </p:txBody>
      </p:sp>
      <p:pic>
        <p:nvPicPr>
          <p:cNvPr id="7" name="Рисунок 6" descr="79f1f478a76a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86116" y="4786322"/>
            <a:ext cx="5152524" cy="1404000"/>
          </a:xfrm>
          <a:prstGeom prst="rect">
            <a:avLst/>
          </a:prstGeom>
        </p:spPr>
      </p:pic>
      <p:pic>
        <p:nvPicPr>
          <p:cNvPr id="6" name="Рисунок 5" descr="Осень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00496" y="3000372"/>
            <a:ext cx="3648000" cy="2736000"/>
          </a:xfrm>
          <a:prstGeom prst="rect">
            <a:avLst/>
          </a:prstGeom>
        </p:spPr>
      </p:pic>
      <p:pic>
        <p:nvPicPr>
          <p:cNvPr id="8" name="Рисунок 7" descr="Осень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500958" y="3857628"/>
            <a:ext cx="357190" cy="785818"/>
          </a:xfrm>
          <a:prstGeom prst="rect">
            <a:avLst/>
          </a:prstGeom>
        </p:spPr>
      </p:pic>
      <p:sp>
        <p:nvSpPr>
          <p:cNvPr id="9" name="Кольцо 8"/>
          <p:cNvSpPr/>
          <p:nvPr/>
        </p:nvSpPr>
        <p:spPr>
          <a:xfrm>
            <a:off x="7858148" y="3929066"/>
            <a:ext cx="500066" cy="571504"/>
          </a:xfrm>
          <a:prstGeom prst="donut">
            <a:avLst/>
          </a:prstGeom>
          <a:blipFill>
            <a:blip r:embed="rId7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~PP1229.WAV">
            <a:hlinkClick r:id="" action="ppaction://media"/>
          </p:cNvPr>
          <p:cNvPicPr>
            <a:picLocks noRot="1" noChangeAspect="1"/>
          </p:cNvPicPr>
          <p:nvPr>
            <a:wavAudioFile r:embed="rId1" name="~PP1229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59df3cabc64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714480" y="1000108"/>
            <a:ext cx="2101385" cy="3348000"/>
          </a:xfrm>
          <a:prstGeom prst="rect">
            <a:avLst/>
          </a:prstGeom>
        </p:spPr>
      </p:pic>
      <p:pic>
        <p:nvPicPr>
          <p:cNvPr id="2" name="Рисунок 1" descr="453ba0ad611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929058" y="1142984"/>
            <a:ext cx="2304022" cy="3168000"/>
          </a:xfrm>
          <a:prstGeom prst="rect">
            <a:avLst/>
          </a:prstGeom>
        </p:spPr>
      </p:pic>
      <p:pic>
        <p:nvPicPr>
          <p:cNvPr id="4" name="Рисунок 3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643570" y="5143512"/>
            <a:ext cx="714380" cy="1143008"/>
          </a:xfrm>
          <a:prstGeom prst="rect">
            <a:avLst/>
          </a:prstGeom>
        </p:spPr>
      </p:pic>
      <p:pic>
        <p:nvPicPr>
          <p:cNvPr id="5" name="Рисунок 4" descr="3d87c5f1e480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3929058" y="4357694"/>
            <a:ext cx="928694" cy="1285860"/>
          </a:xfrm>
          <a:prstGeom prst="rect">
            <a:avLst/>
          </a:prstGeom>
        </p:spPr>
      </p:pic>
      <p:pic>
        <p:nvPicPr>
          <p:cNvPr id="6" name="Рисунок 5" descr="3d87c5f1e48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358082" y="5572140"/>
            <a:ext cx="1143008" cy="1000132"/>
          </a:xfrm>
          <a:prstGeom prst="rect">
            <a:avLst/>
          </a:prstGeom>
        </p:spPr>
      </p:pic>
      <p:pic>
        <p:nvPicPr>
          <p:cNvPr id="7" name="Рисунок 6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500298" y="4286256"/>
            <a:ext cx="714380" cy="1143008"/>
          </a:xfrm>
          <a:prstGeom prst="rect">
            <a:avLst/>
          </a:prstGeom>
        </p:spPr>
      </p:pic>
      <p:pic>
        <p:nvPicPr>
          <p:cNvPr id="8" name="Рисунок 7" descr="3d87c5f1e48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572264" y="4143380"/>
            <a:ext cx="1143008" cy="1000132"/>
          </a:xfrm>
          <a:prstGeom prst="rect">
            <a:avLst/>
          </a:prstGeom>
        </p:spPr>
      </p:pic>
      <p:pic>
        <p:nvPicPr>
          <p:cNvPr id="9" name="Рисунок 8" descr="3d87c5f1e480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8001024" y="3929066"/>
            <a:ext cx="928694" cy="1285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2198" y="0"/>
            <a:ext cx="3071802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Дети вышли погулять,</a:t>
            </a:r>
          </a:p>
          <a:p>
            <a:r>
              <a:rPr lang="ru-RU" b="1" dirty="0" smtClean="0"/>
              <a:t>В лужах листья погонять.</a:t>
            </a:r>
          </a:p>
          <a:p>
            <a:r>
              <a:rPr lang="ru-RU" b="1" dirty="0" smtClean="0"/>
              <a:t>Набросал их листопад</a:t>
            </a:r>
          </a:p>
          <a:p>
            <a:r>
              <a:rPr lang="ru-RU" b="1" dirty="0" smtClean="0"/>
              <a:t>Очень много для ребят.</a:t>
            </a:r>
          </a:p>
          <a:p>
            <a:r>
              <a:rPr lang="ru-RU" b="1" dirty="0" smtClean="0"/>
              <a:t>Лист один плывёт быстрее,</a:t>
            </a:r>
          </a:p>
          <a:p>
            <a:r>
              <a:rPr lang="ru-RU" b="1" dirty="0" smtClean="0"/>
              <a:t>А другие отстают.</a:t>
            </a:r>
          </a:p>
          <a:p>
            <a:r>
              <a:rPr lang="ru-RU" b="1" dirty="0" smtClean="0"/>
              <a:t>И Алёна с Алексеем</a:t>
            </a:r>
          </a:p>
          <a:p>
            <a:r>
              <a:rPr lang="ru-RU" b="1" dirty="0" smtClean="0"/>
              <a:t>Ближе к лужицам идут.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72198" y="0"/>
            <a:ext cx="3071802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Вот в азарте встали дети</a:t>
            </a:r>
          </a:p>
          <a:p>
            <a:r>
              <a:rPr lang="ru-RU" b="1" dirty="0" smtClean="0"/>
              <a:t>В середину лужи –</a:t>
            </a:r>
          </a:p>
          <a:p>
            <a:r>
              <a:rPr lang="ru-RU" b="1" dirty="0" smtClean="0"/>
              <a:t>Там виднее им, как ветер</a:t>
            </a:r>
          </a:p>
          <a:p>
            <a:r>
              <a:rPr lang="ru-RU" b="1" dirty="0" smtClean="0"/>
              <a:t>Эти листья кружит.</a:t>
            </a:r>
          </a:p>
          <a:p>
            <a:r>
              <a:rPr lang="ru-RU" b="1" dirty="0" smtClean="0"/>
              <a:t>И руками подгоняют</a:t>
            </a:r>
          </a:p>
          <a:p>
            <a:r>
              <a:rPr lang="ru-RU" b="1" dirty="0" smtClean="0"/>
              <a:t>Дети их немножко,</a:t>
            </a:r>
          </a:p>
          <a:p>
            <a:r>
              <a:rPr lang="ru-RU" b="1" dirty="0" smtClean="0"/>
              <a:t>Прямо в лужу опускают</a:t>
            </a:r>
          </a:p>
          <a:p>
            <a:r>
              <a:rPr lang="ru-RU" b="1" dirty="0" smtClean="0"/>
              <a:t>Голые ладошки.</a:t>
            </a:r>
            <a:endParaRPr lang="ru-RU" b="1" dirty="0"/>
          </a:p>
        </p:txBody>
      </p:sp>
      <p:pic>
        <p:nvPicPr>
          <p:cNvPr id="12" name="~PP441.WAV">
            <a:hlinkClick r:id="" action="ppaction://media"/>
          </p:cNvPr>
          <p:cNvPicPr>
            <a:picLocks noRot="1" noChangeAspect="1"/>
          </p:cNvPicPr>
          <p:nvPr>
            <a:wavAudioFile r:embed="rId1" name="~PP441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1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mph" presetSubtype="0" repeatCount="indefinite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7153 0.194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0"/>
                            </p:stCondLst>
                            <p:childTnLst>
                              <p:par>
                                <p:cTn id="4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0.08611 0.238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9df3cabc64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57158" y="2643182"/>
            <a:ext cx="2598497" cy="4140000"/>
          </a:xfrm>
          <a:prstGeom prst="rect">
            <a:avLst/>
          </a:prstGeom>
        </p:spPr>
      </p:pic>
      <p:pic>
        <p:nvPicPr>
          <p:cNvPr id="3" name="Рисунок 2" descr="453ba0ad611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143240" y="2714620"/>
            <a:ext cx="2696752" cy="370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760" y="0"/>
            <a:ext cx="314324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Только к вечеру ребята</a:t>
            </a:r>
          </a:p>
          <a:p>
            <a:r>
              <a:rPr lang="ru-RU" b="1" dirty="0" smtClean="0"/>
              <a:t>Насморк получили.</a:t>
            </a:r>
          </a:p>
          <a:p>
            <a:r>
              <a:rPr lang="ru-RU" b="1" dirty="0" smtClean="0"/>
              <a:t>«Мы же сами виноваты –</a:t>
            </a:r>
          </a:p>
          <a:p>
            <a:r>
              <a:rPr lang="ru-RU" b="1" dirty="0" smtClean="0"/>
              <a:t>Ноги промочили!</a:t>
            </a:r>
          </a:p>
          <a:p>
            <a:r>
              <a:rPr lang="ru-RU" b="1" dirty="0" smtClean="0"/>
              <a:t>Насморк детям не полезен,</a:t>
            </a:r>
          </a:p>
          <a:p>
            <a:r>
              <a:rPr lang="ru-RU" b="1" dirty="0" smtClean="0"/>
              <a:t>Больше в лужи не полезем!»</a:t>
            </a:r>
            <a:endParaRPr lang="ru-RU" b="1" dirty="0"/>
          </a:p>
        </p:txBody>
      </p:sp>
      <p:pic>
        <p:nvPicPr>
          <p:cNvPr id="5" name="~PP3794.WAV">
            <a:hlinkClick r:id="" action="ppaction://media"/>
          </p:cNvPr>
          <p:cNvPicPr>
            <a:picLocks noRot="1" noChangeAspect="1"/>
          </p:cNvPicPr>
          <p:nvPr>
            <a:wavAudioFile r:embed="rId1" name="~PP3794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1285860"/>
            <a:ext cx="6858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выходите 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без зонта,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если на улице 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пасмурно!     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71472" y="4286256"/>
            <a:ext cx="2105373" cy="1989609"/>
          </a:xfrm>
          <a:prstGeom prst="rect">
            <a:avLst/>
          </a:prstGeom>
        </p:spPr>
      </p:pic>
      <p:pic>
        <p:nvPicPr>
          <p:cNvPr id="5" name="Рисунок 4" descr="9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1071546"/>
            <a:ext cx="1515893" cy="1368000"/>
          </a:xfrm>
          <a:prstGeom prst="rect">
            <a:avLst/>
          </a:prstGeom>
        </p:spPr>
      </p:pic>
      <p:pic>
        <p:nvPicPr>
          <p:cNvPr id="6" name="~PP3492.WAV">
            <a:hlinkClick r:id="" action="ppaction://media"/>
          </p:cNvPr>
          <p:cNvPicPr>
            <a:picLocks noRot="1" noChangeAspect="1"/>
          </p:cNvPicPr>
          <p:nvPr>
            <a:wavAudioFile r:embed="rId1" name="~PP349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st-40101-125500660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8728" y="1928802"/>
            <a:ext cx="3536430" cy="4608000"/>
          </a:xfrm>
          <a:prstGeom prst="rect">
            <a:avLst/>
          </a:prstGeom>
        </p:spPr>
      </p:pic>
      <p:pic>
        <p:nvPicPr>
          <p:cNvPr id="2" name="Picture 3" descr="C:\Documents and Settings\Кирилл\Рабочий стол\МАМА\детские презентации\Почемучка\л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660000">
            <a:off x="3863983" y="3112126"/>
            <a:ext cx="578572" cy="162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15074" y="0"/>
            <a:ext cx="2928926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 окном – ноябрь, прохлада,</a:t>
            </a:r>
          </a:p>
          <a:p>
            <a:r>
              <a:rPr lang="ru-RU" sz="1600" b="1" dirty="0" smtClean="0"/>
              <a:t>Все деревья голы.</a:t>
            </a:r>
          </a:p>
          <a:p>
            <a:r>
              <a:rPr lang="ru-RU" sz="1600" b="1" dirty="0" smtClean="0"/>
              <a:t>Вдруг Лариса мне звонит</a:t>
            </a:r>
          </a:p>
          <a:p>
            <a:r>
              <a:rPr lang="ru-RU" sz="1600" b="1" dirty="0" smtClean="0"/>
              <a:t>И с восторгом говорит:</a:t>
            </a:r>
          </a:p>
          <a:p>
            <a:r>
              <a:rPr lang="ru-RU" sz="1600" b="1" dirty="0" smtClean="0"/>
              <a:t>«В зоопарке с фотовспышкой</a:t>
            </a:r>
          </a:p>
          <a:p>
            <a:r>
              <a:rPr lang="ru-RU" sz="1600" b="1" dirty="0" smtClean="0"/>
              <a:t>Я сняла енота!</a:t>
            </a:r>
          </a:p>
          <a:p>
            <a:r>
              <a:rPr lang="ru-RU" sz="1600" b="1" dirty="0" smtClean="0"/>
              <a:t>Приходи ко мне, Иришка!</a:t>
            </a:r>
          </a:p>
          <a:p>
            <a:r>
              <a:rPr lang="ru-RU" sz="1600" b="1" dirty="0" smtClean="0"/>
              <a:t>Дам тебе я фото!»</a:t>
            </a:r>
          </a:p>
          <a:p>
            <a:r>
              <a:rPr lang="ru-RU" sz="1600" b="1" dirty="0" smtClean="0"/>
              <a:t>Я беру альбом для фото</a:t>
            </a:r>
          </a:p>
          <a:p>
            <a:r>
              <a:rPr lang="ru-RU" sz="1600" b="1" dirty="0" smtClean="0"/>
              <a:t>И бегу к Лариске.</a:t>
            </a:r>
            <a:endParaRPr lang="ru-RU" sz="1600" b="1" dirty="0"/>
          </a:p>
        </p:txBody>
      </p:sp>
      <p:pic>
        <p:nvPicPr>
          <p:cNvPr id="5" name="Рисунок 4" descr="61f96381ffc9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500562" y="3000372"/>
            <a:ext cx="1148954" cy="1080000"/>
          </a:xfrm>
          <a:prstGeom prst="rect">
            <a:avLst/>
          </a:prstGeom>
        </p:spPr>
      </p:pic>
      <p:sp>
        <p:nvSpPr>
          <p:cNvPr id="6" name="Солнце 5"/>
          <p:cNvSpPr>
            <a:spLocks noChangeAspect="1"/>
          </p:cNvSpPr>
          <p:nvPr/>
        </p:nvSpPr>
        <p:spPr>
          <a:xfrm>
            <a:off x="4857752" y="3214686"/>
            <a:ext cx="468000" cy="468000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61f96381ffc9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571868" y="3714752"/>
            <a:ext cx="1148954" cy="1080000"/>
          </a:xfrm>
          <a:prstGeom prst="rect">
            <a:avLst/>
          </a:prstGeom>
        </p:spPr>
      </p:pic>
      <p:sp>
        <p:nvSpPr>
          <p:cNvPr id="8" name="Солнце 7"/>
          <p:cNvSpPr>
            <a:spLocks noChangeAspect="1"/>
          </p:cNvSpPr>
          <p:nvPr/>
        </p:nvSpPr>
        <p:spPr>
          <a:xfrm>
            <a:off x="3929058" y="3929066"/>
            <a:ext cx="468000" cy="468000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3776.WAV">
            <a:hlinkClick r:id="" action="ppaction://media"/>
          </p:cNvPr>
          <p:cNvPicPr>
            <a:picLocks noRot="1" noChangeAspect="1"/>
          </p:cNvPicPr>
          <p:nvPr>
            <a:wavAudioFile r:embed="rId1" name="~PP3776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40101-125500660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8992" y="2428868"/>
            <a:ext cx="3094382" cy="4032000"/>
          </a:xfrm>
          <a:prstGeom prst="rect">
            <a:avLst/>
          </a:prstGeom>
        </p:spPr>
      </p:pic>
      <p:pic>
        <p:nvPicPr>
          <p:cNvPr id="3" name="Рисунок 2" descr="61f96381ffc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286380" y="4143380"/>
            <a:ext cx="919164" cy="864000"/>
          </a:xfrm>
          <a:prstGeom prst="rect">
            <a:avLst/>
          </a:prstGeom>
        </p:spPr>
      </p:pic>
      <p:sp>
        <p:nvSpPr>
          <p:cNvPr id="4" name="Солнце 3"/>
          <p:cNvSpPr>
            <a:spLocks noChangeAspect="1"/>
          </p:cNvSpPr>
          <p:nvPr/>
        </p:nvSpPr>
        <p:spPr>
          <a:xfrm>
            <a:off x="5643570" y="4357694"/>
            <a:ext cx="324000" cy="324000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5056375">
            <a:off x="3428992" y="5357826"/>
            <a:ext cx="427500" cy="684000"/>
          </a:xfrm>
          <a:prstGeom prst="rect">
            <a:avLst/>
          </a:prstGeom>
        </p:spPr>
      </p:pic>
      <p:pic>
        <p:nvPicPr>
          <p:cNvPr id="8" name="Рисунок 7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5056375">
            <a:off x="5862882" y="5405512"/>
            <a:ext cx="427500" cy="684000"/>
          </a:xfrm>
          <a:prstGeom prst="rect">
            <a:avLst/>
          </a:prstGeom>
        </p:spPr>
      </p:pic>
      <p:pic>
        <p:nvPicPr>
          <p:cNvPr id="9" name="Рисунок 8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5056375">
            <a:off x="790784" y="5977017"/>
            <a:ext cx="427500" cy="684000"/>
          </a:xfrm>
          <a:prstGeom prst="rect">
            <a:avLst/>
          </a:prstGeom>
        </p:spPr>
      </p:pic>
      <p:pic>
        <p:nvPicPr>
          <p:cNvPr id="10" name="Рисунок 9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20142229">
            <a:off x="5362817" y="6119894"/>
            <a:ext cx="427500" cy="684000"/>
          </a:xfrm>
          <a:prstGeom prst="rect">
            <a:avLst/>
          </a:prstGeom>
        </p:spPr>
      </p:pic>
      <p:pic>
        <p:nvPicPr>
          <p:cNvPr id="11" name="Рисунок 10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20142229">
            <a:off x="2336331" y="6116343"/>
            <a:ext cx="427500" cy="684000"/>
          </a:xfrm>
          <a:prstGeom prst="rect">
            <a:avLst/>
          </a:prstGeom>
        </p:spPr>
      </p:pic>
      <p:pic>
        <p:nvPicPr>
          <p:cNvPr id="12" name="Рисунок 11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20142229">
            <a:off x="8051372" y="6116342"/>
            <a:ext cx="427500" cy="684000"/>
          </a:xfrm>
          <a:prstGeom prst="rect">
            <a:avLst/>
          </a:prstGeom>
        </p:spPr>
      </p:pic>
      <p:pic>
        <p:nvPicPr>
          <p:cNvPr id="13" name="Рисунок 12" descr="3d87c5f1e48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20142229">
            <a:off x="6765488" y="5915550"/>
            <a:ext cx="427500" cy="68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0760" y="0"/>
            <a:ext cx="3127211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 окно не посмотрела</a:t>
            </a:r>
          </a:p>
          <a:p>
            <a:r>
              <a:rPr lang="ru-RU" b="1" dirty="0" smtClean="0"/>
              <a:t>(Там был в тучах горизонт),</a:t>
            </a:r>
          </a:p>
          <a:p>
            <a:r>
              <a:rPr lang="ru-RU" b="1" dirty="0" smtClean="0"/>
              <a:t>Быстро в гости полетела</a:t>
            </a:r>
          </a:p>
          <a:p>
            <a:r>
              <a:rPr lang="ru-RU" b="1" dirty="0" smtClean="0"/>
              <a:t>И забыла я про зонт.</a:t>
            </a:r>
          </a:p>
          <a:p>
            <a:r>
              <a:rPr lang="ru-RU" b="1" dirty="0" smtClean="0"/>
              <a:t>А живёт от нас Лариска</a:t>
            </a:r>
          </a:p>
          <a:p>
            <a:r>
              <a:rPr lang="ru-RU" b="1" dirty="0" smtClean="0"/>
              <a:t>Через три квартала,</a:t>
            </a:r>
          </a:p>
          <a:p>
            <a:r>
              <a:rPr lang="ru-RU" b="1" dirty="0" smtClean="0"/>
              <a:t>И идти туда не близко.</a:t>
            </a:r>
          </a:p>
          <a:p>
            <a:r>
              <a:rPr lang="ru-RU" b="1" dirty="0" smtClean="0"/>
              <a:t>Я под дождь попала!</a:t>
            </a:r>
            <a:endParaRPr lang="ru-RU" b="1" dirty="0"/>
          </a:p>
        </p:txBody>
      </p:sp>
      <p:pic>
        <p:nvPicPr>
          <p:cNvPr id="15" name="~PP2374.WAV">
            <a:hlinkClick r:id="" action="ppaction://media"/>
          </p:cNvPr>
          <p:cNvPicPr>
            <a:picLocks noRot="1" noChangeAspect="1"/>
          </p:cNvPicPr>
          <p:nvPr>
            <a:wavAudioFile r:embed="rId1" name="~PP2374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3714744" y="5643578"/>
            <a:ext cx="1910529" cy="923544"/>
          </a:xfrm>
          <a:custGeom>
            <a:avLst/>
            <a:gdLst>
              <a:gd name="connsiteX0" fmla="*/ 27432 w 1910529"/>
              <a:gd name="connsiteY0" fmla="*/ 374904 h 923544"/>
              <a:gd name="connsiteX1" fmla="*/ 36576 w 1910529"/>
              <a:gd name="connsiteY1" fmla="*/ 347472 h 923544"/>
              <a:gd name="connsiteX2" fmla="*/ 54864 w 1910529"/>
              <a:gd name="connsiteY2" fmla="*/ 246888 h 923544"/>
              <a:gd name="connsiteX3" fmla="*/ 64008 w 1910529"/>
              <a:gd name="connsiteY3" fmla="*/ 219456 h 923544"/>
              <a:gd name="connsiteX4" fmla="*/ 91440 w 1910529"/>
              <a:gd name="connsiteY4" fmla="*/ 192024 h 923544"/>
              <a:gd name="connsiteX5" fmla="*/ 164592 w 1910529"/>
              <a:gd name="connsiteY5" fmla="*/ 128016 h 923544"/>
              <a:gd name="connsiteX6" fmla="*/ 256032 w 1910529"/>
              <a:gd name="connsiteY6" fmla="*/ 100584 h 923544"/>
              <a:gd name="connsiteX7" fmla="*/ 283464 w 1910529"/>
              <a:gd name="connsiteY7" fmla="*/ 91440 h 923544"/>
              <a:gd name="connsiteX8" fmla="*/ 338328 w 1910529"/>
              <a:gd name="connsiteY8" fmla="*/ 54864 h 923544"/>
              <a:gd name="connsiteX9" fmla="*/ 393192 w 1910529"/>
              <a:gd name="connsiteY9" fmla="*/ 36576 h 923544"/>
              <a:gd name="connsiteX10" fmla="*/ 713232 w 1910529"/>
              <a:gd name="connsiteY10" fmla="*/ 36576 h 923544"/>
              <a:gd name="connsiteX11" fmla="*/ 768096 w 1910529"/>
              <a:gd name="connsiteY11" fmla="*/ 9144 h 923544"/>
              <a:gd name="connsiteX12" fmla="*/ 804672 w 1910529"/>
              <a:gd name="connsiteY12" fmla="*/ 0 h 923544"/>
              <a:gd name="connsiteX13" fmla="*/ 1243584 w 1910529"/>
              <a:gd name="connsiteY13" fmla="*/ 27432 h 923544"/>
              <a:gd name="connsiteX14" fmla="*/ 1344168 w 1910529"/>
              <a:gd name="connsiteY14" fmla="*/ 45720 h 923544"/>
              <a:gd name="connsiteX15" fmla="*/ 1444752 w 1910529"/>
              <a:gd name="connsiteY15" fmla="*/ 73152 h 923544"/>
              <a:gd name="connsiteX16" fmla="*/ 1563624 w 1910529"/>
              <a:gd name="connsiteY16" fmla="*/ 91440 h 923544"/>
              <a:gd name="connsiteX17" fmla="*/ 1591056 w 1910529"/>
              <a:gd name="connsiteY17" fmla="*/ 100584 h 923544"/>
              <a:gd name="connsiteX18" fmla="*/ 1645920 w 1910529"/>
              <a:gd name="connsiteY18" fmla="*/ 146304 h 923544"/>
              <a:gd name="connsiteX19" fmla="*/ 1673352 w 1910529"/>
              <a:gd name="connsiteY19" fmla="*/ 164592 h 923544"/>
              <a:gd name="connsiteX20" fmla="*/ 1682496 w 1910529"/>
              <a:gd name="connsiteY20" fmla="*/ 192024 h 923544"/>
              <a:gd name="connsiteX21" fmla="*/ 1691640 w 1910529"/>
              <a:gd name="connsiteY21" fmla="*/ 438912 h 923544"/>
              <a:gd name="connsiteX22" fmla="*/ 1746504 w 1910529"/>
              <a:gd name="connsiteY22" fmla="*/ 466344 h 923544"/>
              <a:gd name="connsiteX23" fmla="*/ 1847088 w 1910529"/>
              <a:gd name="connsiteY23" fmla="*/ 539496 h 923544"/>
              <a:gd name="connsiteX24" fmla="*/ 1892808 w 1910529"/>
              <a:gd name="connsiteY24" fmla="*/ 603504 h 923544"/>
              <a:gd name="connsiteX25" fmla="*/ 1892808 w 1910529"/>
              <a:gd name="connsiteY25" fmla="*/ 813816 h 923544"/>
              <a:gd name="connsiteX26" fmla="*/ 1874520 w 1910529"/>
              <a:gd name="connsiteY26" fmla="*/ 841248 h 923544"/>
              <a:gd name="connsiteX27" fmla="*/ 1810512 w 1910529"/>
              <a:gd name="connsiteY27" fmla="*/ 850392 h 923544"/>
              <a:gd name="connsiteX28" fmla="*/ 1453896 w 1910529"/>
              <a:gd name="connsiteY28" fmla="*/ 850392 h 923544"/>
              <a:gd name="connsiteX29" fmla="*/ 1399032 w 1910529"/>
              <a:gd name="connsiteY29" fmla="*/ 841248 h 923544"/>
              <a:gd name="connsiteX30" fmla="*/ 1362456 w 1910529"/>
              <a:gd name="connsiteY30" fmla="*/ 832104 h 923544"/>
              <a:gd name="connsiteX31" fmla="*/ 1298448 w 1910529"/>
              <a:gd name="connsiteY31" fmla="*/ 822960 h 923544"/>
              <a:gd name="connsiteX32" fmla="*/ 1216152 w 1910529"/>
              <a:gd name="connsiteY32" fmla="*/ 804672 h 923544"/>
              <a:gd name="connsiteX33" fmla="*/ 1124712 w 1910529"/>
              <a:gd name="connsiteY33" fmla="*/ 813816 h 923544"/>
              <a:gd name="connsiteX34" fmla="*/ 1024128 w 1910529"/>
              <a:gd name="connsiteY34" fmla="*/ 832104 h 923544"/>
              <a:gd name="connsiteX35" fmla="*/ 996696 w 1910529"/>
              <a:gd name="connsiteY35" fmla="*/ 850392 h 923544"/>
              <a:gd name="connsiteX36" fmla="*/ 941832 w 1910529"/>
              <a:gd name="connsiteY36" fmla="*/ 868680 h 923544"/>
              <a:gd name="connsiteX37" fmla="*/ 868680 w 1910529"/>
              <a:gd name="connsiteY37" fmla="*/ 886968 h 923544"/>
              <a:gd name="connsiteX38" fmla="*/ 832104 w 1910529"/>
              <a:gd name="connsiteY38" fmla="*/ 905256 h 923544"/>
              <a:gd name="connsiteX39" fmla="*/ 704088 w 1910529"/>
              <a:gd name="connsiteY39" fmla="*/ 923544 h 923544"/>
              <a:gd name="connsiteX40" fmla="*/ 393192 w 1910529"/>
              <a:gd name="connsiteY40" fmla="*/ 914400 h 923544"/>
              <a:gd name="connsiteX41" fmla="*/ 365760 w 1910529"/>
              <a:gd name="connsiteY41" fmla="*/ 896112 h 923544"/>
              <a:gd name="connsiteX42" fmla="*/ 301752 w 1910529"/>
              <a:gd name="connsiteY42" fmla="*/ 859536 h 923544"/>
              <a:gd name="connsiteX43" fmla="*/ 283464 w 1910529"/>
              <a:gd name="connsiteY43" fmla="*/ 832104 h 923544"/>
              <a:gd name="connsiteX44" fmla="*/ 246888 w 1910529"/>
              <a:gd name="connsiteY44" fmla="*/ 704088 h 923544"/>
              <a:gd name="connsiteX45" fmla="*/ 210312 w 1910529"/>
              <a:gd name="connsiteY45" fmla="*/ 676656 h 923544"/>
              <a:gd name="connsiteX46" fmla="*/ 182880 w 1910529"/>
              <a:gd name="connsiteY46" fmla="*/ 649224 h 923544"/>
              <a:gd name="connsiteX47" fmla="*/ 128016 w 1910529"/>
              <a:gd name="connsiteY47" fmla="*/ 630936 h 923544"/>
              <a:gd name="connsiteX48" fmla="*/ 64008 w 1910529"/>
              <a:gd name="connsiteY48" fmla="*/ 612648 h 923544"/>
              <a:gd name="connsiteX49" fmla="*/ 36576 w 1910529"/>
              <a:gd name="connsiteY49" fmla="*/ 603504 h 923544"/>
              <a:gd name="connsiteX50" fmla="*/ 9144 w 1910529"/>
              <a:gd name="connsiteY50" fmla="*/ 576072 h 923544"/>
              <a:gd name="connsiteX51" fmla="*/ 0 w 1910529"/>
              <a:gd name="connsiteY51" fmla="*/ 548640 h 923544"/>
              <a:gd name="connsiteX52" fmla="*/ 27432 w 1910529"/>
              <a:gd name="connsiteY52" fmla="*/ 374904 h 92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10529" h="923544">
                <a:moveTo>
                  <a:pt x="27432" y="374904"/>
                </a:moveTo>
                <a:cubicBezTo>
                  <a:pt x="33528" y="341376"/>
                  <a:pt x="34686" y="356923"/>
                  <a:pt x="36576" y="347472"/>
                </a:cubicBezTo>
                <a:cubicBezTo>
                  <a:pt x="53843" y="261135"/>
                  <a:pt x="36792" y="310139"/>
                  <a:pt x="54864" y="246888"/>
                </a:cubicBezTo>
                <a:cubicBezTo>
                  <a:pt x="57512" y="237620"/>
                  <a:pt x="58661" y="227476"/>
                  <a:pt x="64008" y="219456"/>
                </a:cubicBezTo>
                <a:cubicBezTo>
                  <a:pt x="71181" y="208696"/>
                  <a:pt x="83161" y="201958"/>
                  <a:pt x="91440" y="192024"/>
                </a:cubicBezTo>
                <a:cubicBezTo>
                  <a:pt x="117508" y="160742"/>
                  <a:pt x="109407" y="141812"/>
                  <a:pt x="164592" y="128016"/>
                </a:cubicBezTo>
                <a:cubicBezTo>
                  <a:pt x="219870" y="114197"/>
                  <a:pt x="189246" y="122846"/>
                  <a:pt x="256032" y="100584"/>
                </a:cubicBezTo>
                <a:cubicBezTo>
                  <a:pt x="265176" y="97536"/>
                  <a:pt x="275444" y="96787"/>
                  <a:pt x="283464" y="91440"/>
                </a:cubicBezTo>
                <a:cubicBezTo>
                  <a:pt x="301752" y="79248"/>
                  <a:pt x="317476" y="61815"/>
                  <a:pt x="338328" y="54864"/>
                </a:cubicBezTo>
                <a:lnTo>
                  <a:pt x="393192" y="36576"/>
                </a:lnTo>
                <a:cubicBezTo>
                  <a:pt x="550591" y="46413"/>
                  <a:pt x="546225" y="51758"/>
                  <a:pt x="713232" y="36576"/>
                </a:cubicBezTo>
                <a:cubicBezTo>
                  <a:pt x="745835" y="33612"/>
                  <a:pt x="738636" y="21770"/>
                  <a:pt x="768096" y="9144"/>
                </a:cubicBezTo>
                <a:cubicBezTo>
                  <a:pt x="779647" y="4194"/>
                  <a:pt x="792480" y="3048"/>
                  <a:pt x="804672" y="0"/>
                </a:cubicBezTo>
                <a:cubicBezTo>
                  <a:pt x="1090958" y="24894"/>
                  <a:pt x="944672" y="15476"/>
                  <a:pt x="1243584" y="27432"/>
                </a:cubicBezTo>
                <a:cubicBezTo>
                  <a:pt x="1256607" y="29603"/>
                  <a:pt x="1328193" y="40927"/>
                  <a:pt x="1344168" y="45720"/>
                </a:cubicBezTo>
                <a:cubicBezTo>
                  <a:pt x="1437620" y="73756"/>
                  <a:pt x="1339226" y="58077"/>
                  <a:pt x="1444752" y="73152"/>
                </a:cubicBezTo>
                <a:cubicBezTo>
                  <a:pt x="1496573" y="80555"/>
                  <a:pt x="1517052" y="79797"/>
                  <a:pt x="1563624" y="91440"/>
                </a:cubicBezTo>
                <a:cubicBezTo>
                  <a:pt x="1572975" y="93778"/>
                  <a:pt x="1582435" y="96273"/>
                  <a:pt x="1591056" y="100584"/>
                </a:cubicBezTo>
                <a:cubicBezTo>
                  <a:pt x="1625110" y="117611"/>
                  <a:pt x="1615586" y="121025"/>
                  <a:pt x="1645920" y="146304"/>
                </a:cubicBezTo>
                <a:cubicBezTo>
                  <a:pt x="1654363" y="153339"/>
                  <a:pt x="1664208" y="158496"/>
                  <a:pt x="1673352" y="164592"/>
                </a:cubicBezTo>
                <a:cubicBezTo>
                  <a:pt x="1676400" y="173736"/>
                  <a:pt x="1681855" y="182407"/>
                  <a:pt x="1682496" y="192024"/>
                </a:cubicBezTo>
                <a:cubicBezTo>
                  <a:pt x="1687974" y="274194"/>
                  <a:pt x="1680388" y="357332"/>
                  <a:pt x="1691640" y="438912"/>
                </a:cubicBezTo>
                <a:cubicBezTo>
                  <a:pt x="1693661" y="453566"/>
                  <a:pt x="1737967" y="461601"/>
                  <a:pt x="1746504" y="466344"/>
                </a:cubicBezTo>
                <a:cubicBezTo>
                  <a:pt x="1767963" y="478266"/>
                  <a:pt x="1828286" y="520694"/>
                  <a:pt x="1847088" y="539496"/>
                </a:cubicBezTo>
                <a:cubicBezTo>
                  <a:pt x="1858430" y="550838"/>
                  <a:pt x="1882424" y="587928"/>
                  <a:pt x="1892808" y="603504"/>
                </a:cubicBezTo>
                <a:cubicBezTo>
                  <a:pt x="1897947" y="675456"/>
                  <a:pt x="1910529" y="742933"/>
                  <a:pt x="1892808" y="813816"/>
                </a:cubicBezTo>
                <a:cubicBezTo>
                  <a:pt x="1890143" y="824478"/>
                  <a:pt x="1884563" y="836785"/>
                  <a:pt x="1874520" y="841248"/>
                </a:cubicBezTo>
                <a:cubicBezTo>
                  <a:pt x="1854825" y="850001"/>
                  <a:pt x="1831848" y="847344"/>
                  <a:pt x="1810512" y="850392"/>
                </a:cubicBezTo>
                <a:cubicBezTo>
                  <a:pt x="1680492" y="893732"/>
                  <a:pt x="1775068" y="865686"/>
                  <a:pt x="1453896" y="850392"/>
                </a:cubicBezTo>
                <a:cubicBezTo>
                  <a:pt x="1435377" y="849510"/>
                  <a:pt x="1417212" y="844884"/>
                  <a:pt x="1399032" y="841248"/>
                </a:cubicBezTo>
                <a:cubicBezTo>
                  <a:pt x="1386709" y="838783"/>
                  <a:pt x="1374821" y="834352"/>
                  <a:pt x="1362456" y="832104"/>
                </a:cubicBezTo>
                <a:cubicBezTo>
                  <a:pt x="1341251" y="828249"/>
                  <a:pt x="1319784" y="826008"/>
                  <a:pt x="1298448" y="822960"/>
                </a:cubicBezTo>
                <a:cubicBezTo>
                  <a:pt x="1270160" y="813531"/>
                  <a:pt x="1248338" y="804672"/>
                  <a:pt x="1216152" y="804672"/>
                </a:cubicBezTo>
                <a:cubicBezTo>
                  <a:pt x="1185520" y="804672"/>
                  <a:pt x="1155134" y="810237"/>
                  <a:pt x="1124712" y="813816"/>
                </a:cubicBezTo>
                <a:cubicBezTo>
                  <a:pt x="1062825" y="821097"/>
                  <a:pt x="1073122" y="819855"/>
                  <a:pt x="1024128" y="832104"/>
                </a:cubicBezTo>
                <a:cubicBezTo>
                  <a:pt x="1014984" y="838200"/>
                  <a:pt x="1006739" y="845929"/>
                  <a:pt x="996696" y="850392"/>
                </a:cubicBezTo>
                <a:cubicBezTo>
                  <a:pt x="979080" y="858221"/>
                  <a:pt x="960120" y="862584"/>
                  <a:pt x="941832" y="868680"/>
                </a:cubicBezTo>
                <a:cubicBezTo>
                  <a:pt x="899656" y="882739"/>
                  <a:pt x="923851" y="875934"/>
                  <a:pt x="868680" y="886968"/>
                </a:cubicBezTo>
                <a:cubicBezTo>
                  <a:pt x="856488" y="893064"/>
                  <a:pt x="845036" y="900945"/>
                  <a:pt x="832104" y="905256"/>
                </a:cubicBezTo>
                <a:cubicBezTo>
                  <a:pt x="802990" y="914961"/>
                  <a:pt x="724275" y="921301"/>
                  <a:pt x="704088" y="923544"/>
                </a:cubicBezTo>
                <a:cubicBezTo>
                  <a:pt x="600456" y="920496"/>
                  <a:pt x="496530" y="922779"/>
                  <a:pt x="393192" y="914400"/>
                </a:cubicBezTo>
                <a:cubicBezTo>
                  <a:pt x="382238" y="913512"/>
                  <a:pt x="375302" y="901564"/>
                  <a:pt x="365760" y="896112"/>
                </a:cubicBezTo>
                <a:cubicBezTo>
                  <a:pt x="284550" y="849706"/>
                  <a:pt x="368586" y="904092"/>
                  <a:pt x="301752" y="859536"/>
                </a:cubicBezTo>
                <a:cubicBezTo>
                  <a:pt x="295656" y="850392"/>
                  <a:pt x="285489" y="842905"/>
                  <a:pt x="283464" y="832104"/>
                </a:cubicBezTo>
                <a:cubicBezTo>
                  <a:pt x="258426" y="698570"/>
                  <a:pt x="315697" y="727024"/>
                  <a:pt x="246888" y="704088"/>
                </a:cubicBezTo>
                <a:cubicBezTo>
                  <a:pt x="234696" y="694944"/>
                  <a:pt x="221883" y="686574"/>
                  <a:pt x="210312" y="676656"/>
                </a:cubicBezTo>
                <a:cubicBezTo>
                  <a:pt x="200494" y="668240"/>
                  <a:pt x="194184" y="655504"/>
                  <a:pt x="182880" y="649224"/>
                </a:cubicBezTo>
                <a:cubicBezTo>
                  <a:pt x="166029" y="639862"/>
                  <a:pt x="146304" y="637032"/>
                  <a:pt x="128016" y="630936"/>
                </a:cubicBezTo>
                <a:cubicBezTo>
                  <a:pt x="62243" y="609012"/>
                  <a:pt x="144380" y="635611"/>
                  <a:pt x="64008" y="612648"/>
                </a:cubicBezTo>
                <a:cubicBezTo>
                  <a:pt x="54740" y="610000"/>
                  <a:pt x="45720" y="606552"/>
                  <a:pt x="36576" y="603504"/>
                </a:cubicBezTo>
                <a:cubicBezTo>
                  <a:pt x="27432" y="594360"/>
                  <a:pt x="16317" y="586832"/>
                  <a:pt x="9144" y="576072"/>
                </a:cubicBezTo>
                <a:cubicBezTo>
                  <a:pt x="3797" y="568052"/>
                  <a:pt x="0" y="558279"/>
                  <a:pt x="0" y="548640"/>
                </a:cubicBezTo>
                <a:cubicBezTo>
                  <a:pt x="0" y="371860"/>
                  <a:pt x="21336" y="408432"/>
                  <a:pt x="27432" y="37490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post-40101-125500660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1868" y="2428868"/>
            <a:ext cx="2983870" cy="3888000"/>
          </a:xfrm>
          <a:prstGeom prst="rect">
            <a:avLst/>
          </a:prstGeom>
        </p:spPr>
      </p:pic>
      <p:pic>
        <p:nvPicPr>
          <p:cNvPr id="3" name="Рисунок 2" descr="61f96381ffc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429256" y="4143380"/>
            <a:ext cx="919164" cy="864000"/>
          </a:xfrm>
          <a:prstGeom prst="rect">
            <a:avLst/>
          </a:prstGeom>
        </p:spPr>
      </p:pic>
      <p:sp>
        <p:nvSpPr>
          <p:cNvPr id="4" name="Солнце 3"/>
          <p:cNvSpPr>
            <a:spLocks noChangeAspect="1"/>
          </p:cNvSpPr>
          <p:nvPr/>
        </p:nvSpPr>
        <p:spPr>
          <a:xfrm>
            <a:off x="5786446" y="4357694"/>
            <a:ext cx="324000" cy="324000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post-141718-127028506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04074" y="2427696"/>
            <a:ext cx="2655978" cy="42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9322" y="0"/>
            <a:ext cx="321467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Мокрой я пришла к подруге,</a:t>
            </a:r>
          </a:p>
          <a:p>
            <a:r>
              <a:rPr lang="ru-RU" b="1" dirty="0" smtClean="0"/>
              <a:t>Куртка влажная и юбка.</a:t>
            </a:r>
          </a:p>
          <a:p>
            <a:r>
              <a:rPr lang="ru-RU" b="1" dirty="0" smtClean="0"/>
              <a:t>Мне уже и не до фото –</a:t>
            </a:r>
          </a:p>
          <a:p>
            <a:r>
              <a:rPr lang="ru-RU" b="1" dirty="0" smtClean="0"/>
              <a:t>Просто высохнуть охота!</a:t>
            </a:r>
          </a:p>
          <a:p>
            <a:r>
              <a:rPr lang="ru-RU" b="1" dirty="0" smtClean="0"/>
              <a:t>Хоть в гостях я обсушилась,</a:t>
            </a:r>
          </a:p>
          <a:p>
            <a:r>
              <a:rPr lang="ru-RU" b="1" dirty="0" smtClean="0"/>
              <a:t>Всё же сильно простудилась!</a:t>
            </a:r>
            <a:endParaRPr lang="ru-RU" b="1" dirty="0"/>
          </a:p>
        </p:txBody>
      </p:sp>
      <p:sp>
        <p:nvSpPr>
          <p:cNvPr id="10" name="Капля 9"/>
          <p:cNvSpPr>
            <a:spLocks noChangeAspect="1"/>
          </p:cNvSpPr>
          <p:nvPr/>
        </p:nvSpPr>
        <p:spPr>
          <a:xfrm rot="18808444">
            <a:off x="5185227" y="4613730"/>
            <a:ext cx="201699" cy="201699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апля 10"/>
          <p:cNvSpPr>
            <a:spLocks noChangeAspect="1"/>
          </p:cNvSpPr>
          <p:nvPr/>
        </p:nvSpPr>
        <p:spPr>
          <a:xfrm rot="18808444">
            <a:off x="3899342" y="4828044"/>
            <a:ext cx="201699" cy="201699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апля 11"/>
          <p:cNvSpPr>
            <a:spLocks noChangeAspect="1"/>
          </p:cNvSpPr>
          <p:nvPr/>
        </p:nvSpPr>
        <p:spPr>
          <a:xfrm rot="18808444">
            <a:off x="5256665" y="5256672"/>
            <a:ext cx="201699" cy="201699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апля 12"/>
          <p:cNvSpPr>
            <a:spLocks noChangeAspect="1"/>
          </p:cNvSpPr>
          <p:nvPr/>
        </p:nvSpPr>
        <p:spPr>
          <a:xfrm rot="18808444">
            <a:off x="4042219" y="5470987"/>
            <a:ext cx="201699" cy="201699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>
            <a:spLocks noChangeAspect="1"/>
          </p:cNvSpPr>
          <p:nvPr/>
        </p:nvSpPr>
        <p:spPr>
          <a:xfrm rot="18808444">
            <a:off x="3613591" y="5470988"/>
            <a:ext cx="201699" cy="201699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~PP2552.WAV">
            <a:hlinkClick r:id="" action="ppaction://media"/>
          </p:cNvPr>
          <p:cNvPicPr>
            <a:picLocks noRot="1" noChangeAspect="1"/>
          </p:cNvPicPr>
          <p:nvPr>
            <a:wavAudioFile r:embed="rId1" name="~PP255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2f68549bcac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71670" y="1785926"/>
            <a:ext cx="4788000" cy="4788000"/>
          </a:xfrm>
          <a:prstGeom prst="rect">
            <a:avLst/>
          </a:prstGeom>
        </p:spPr>
      </p:pic>
      <p:pic>
        <p:nvPicPr>
          <p:cNvPr id="4" name="Рисунок 3" descr="5e4d52728568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0760" y="1785926"/>
            <a:ext cx="2195754" cy="316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388" y="0"/>
            <a:ext cx="271461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Если тёмный горизонт,</a:t>
            </a:r>
          </a:p>
          <a:p>
            <a:r>
              <a:rPr lang="ru-RU" b="1" dirty="0" smtClean="0"/>
              <a:t>Осень и прохлада,</a:t>
            </a:r>
          </a:p>
          <a:p>
            <a:r>
              <a:rPr lang="ru-RU" b="1" dirty="0" smtClean="0"/>
              <a:t>Обязательно нам зонт</a:t>
            </a:r>
          </a:p>
          <a:p>
            <a:r>
              <a:rPr lang="ru-RU" b="1" dirty="0" smtClean="0"/>
              <a:t>Брать с собою надо!</a:t>
            </a:r>
            <a:endParaRPr lang="ru-RU" b="1" dirty="0"/>
          </a:p>
        </p:txBody>
      </p:sp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42910" y="3429000"/>
            <a:ext cx="1928826" cy="2808000"/>
          </a:xfrm>
          <a:prstGeom prst="rect">
            <a:avLst/>
          </a:prstGeom>
          <a:noFill/>
        </p:spPr>
      </p:pic>
      <p:pic>
        <p:nvPicPr>
          <p:cNvPr id="7" name="~PP1796.WAV">
            <a:hlinkClick r:id="" action="ppaction://media"/>
          </p:cNvPr>
          <p:cNvPicPr>
            <a:picLocks noRot="1" noChangeAspect="1"/>
          </p:cNvPicPr>
          <p:nvPr>
            <a:wavAudioFile r:embed="rId1" name="~PP1796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1428736"/>
            <a:ext cx="69889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Осенью 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не ходите без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головного убора!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14348" y="642918"/>
            <a:ext cx="2105373" cy="1989609"/>
          </a:xfrm>
          <a:prstGeom prst="rect">
            <a:avLst/>
          </a:prstGeom>
        </p:spPr>
      </p:pic>
      <p:pic>
        <p:nvPicPr>
          <p:cNvPr id="5" name="Рисунок 4" descr="1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6" y="1142984"/>
            <a:ext cx="910292" cy="2124000"/>
          </a:xfrm>
          <a:prstGeom prst="rect">
            <a:avLst/>
          </a:prstGeom>
        </p:spPr>
      </p:pic>
      <p:pic>
        <p:nvPicPr>
          <p:cNvPr id="6" name="~PP494.WAV">
            <a:hlinkClick r:id="" action="ppaction://media"/>
          </p:cNvPr>
          <p:cNvPicPr>
            <a:picLocks noRot="1" noChangeAspect="1"/>
          </p:cNvPicPr>
          <p:nvPr>
            <a:wavAudioFile r:embed="rId1" name="~PP494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00430" y="3571876"/>
            <a:ext cx="1928826" cy="280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29322" y="0"/>
            <a:ext cx="321467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Вот и наступила осень,</a:t>
            </a:r>
          </a:p>
          <a:p>
            <a:r>
              <a:rPr lang="ru-RU" b="1" dirty="0" smtClean="0"/>
              <a:t>За окном всего плюс восемь.</a:t>
            </a:r>
          </a:p>
          <a:p>
            <a:r>
              <a:rPr lang="ru-RU" b="1" dirty="0" smtClean="0"/>
              <a:t>Птицы к югу улетели,</a:t>
            </a:r>
          </a:p>
          <a:p>
            <a:r>
              <a:rPr lang="ru-RU" b="1" dirty="0" smtClean="0"/>
              <a:t>С клёнов листья облетели.</a:t>
            </a:r>
            <a:endParaRPr lang="ru-RU" b="1" dirty="0"/>
          </a:p>
        </p:txBody>
      </p:sp>
      <p:pic>
        <p:nvPicPr>
          <p:cNvPr id="5" name="~PP238.WAV">
            <a:hlinkClick r:id="" action="ppaction://media"/>
          </p:cNvPr>
          <p:cNvPicPr>
            <a:picLocks noRot="1" noChangeAspect="1"/>
          </p:cNvPicPr>
          <p:nvPr>
            <a:wavAudioFile r:embed="rId1" name="~PP23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37439d6b7f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29058" y="2285992"/>
            <a:ext cx="4421256" cy="4212000"/>
          </a:xfrm>
          <a:prstGeom prst="rect">
            <a:avLst/>
          </a:prstGeom>
        </p:spPr>
      </p:pic>
      <p:pic>
        <p:nvPicPr>
          <p:cNvPr id="3" name="Рисунок 2" descr="post-53826-122433773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0100" y="2214554"/>
            <a:ext cx="2138803" cy="4104000"/>
          </a:xfrm>
          <a:prstGeom prst="rect">
            <a:avLst/>
          </a:prstGeom>
        </p:spPr>
      </p:pic>
      <p:pic>
        <p:nvPicPr>
          <p:cNvPr id="4" name="Рисунок 3" descr="7c88553a6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429256" y="2071678"/>
            <a:ext cx="1289205" cy="1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0"/>
            <a:ext cx="2357422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 дворе гоняют мяч</a:t>
            </a:r>
          </a:p>
          <a:p>
            <a:r>
              <a:rPr lang="ru-RU" sz="1600" b="1" dirty="0" smtClean="0"/>
              <a:t>Петя, Коля и Никита.</a:t>
            </a:r>
          </a:p>
          <a:p>
            <a:r>
              <a:rPr lang="ru-RU" sz="1600" b="1" dirty="0" smtClean="0"/>
              <a:t>После пары передач</a:t>
            </a:r>
          </a:p>
          <a:p>
            <a:r>
              <a:rPr lang="ru-RU" sz="1600" b="1" dirty="0" smtClean="0"/>
              <a:t>Два гола уже забито!</a:t>
            </a:r>
          </a:p>
          <a:p>
            <a:r>
              <a:rPr lang="ru-RU" sz="1600" b="1" dirty="0" smtClean="0"/>
              <a:t>Нападающий Никита</a:t>
            </a:r>
          </a:p>
          <a:p>
            <a:r>
              <a:rPr lang="ru-RU" sz="1600" b="1" dirty="0" smtClean="0"/>
              <a:t>С головою непокрытой</a:t>
            </a:r>
          </a:p>
          <a:p>
            <a:r>
              <a:rPr lang="ru-RU" sz="1600" b="1" dirty="0" smtClean="0"/>
              <a:t>Лихо бегает по полю,</a:t>
            </a:r>
          </a:p>
          <a:p>
            <a:r>
              <a:rPr lang="ru-RU" sz="1600" b="1" dirty="0" smtClean="0"/>
              <a:t>В тёплых шапках – </a:t>
            </a:r>
          </a:p>
          <a:p>
            <a:r>
              <a:rPr lang="ru-RU" sz="1600" b="1" dirty="0" smtClean="0"/>
              <a:t>Петя с Колей.</a:t>
            </a:r>
            <a:endParaRPr lang="ru-RU" sz="1600" b="1" dirty="0"/>
          </a:p>
        </p:txBody>
      </p:sp>
      <p:pic>
        <p:nvPicPr>
          <p:cNvPr id="10" name="Picture 6" descr="Картинка 32 из 276367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2980000">
            <a:off x="4497843" y="2399743"/>
            <a:ext cx="1468037" cy="1016085"/>
          </a:xfrm>
          <a:prstGeom prst="rect">
            <a:avLst/>
          </a:prstGeom>
          <a:noFill/>
        </p:spPr>
      </p:pic>
      <p:pic>
        <p:nvPicPr>
          <p:cNvPr id="7" name="~PP179.WAV">
            <a:hlinkClick r:id="" action="ppaction://media"/>
          </p:cNvPr>
          <p:cNvPicPr>
            <a:picLocks noRot="1" noChangeAspect="1"/>
          </p:cNvPicPr>
          <p:nvPr>
            <a:wavAudioFile r:embed="rId1" name="~PP179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2643182"/>
            <a:ext cx="1960990" cy="28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2071678"/>
            <a:ext cx="47863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Следом за летом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Осень</a:t>
            </a: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идёт.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Жёлтые песни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Ей ветер поёт,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Красную под ноги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Стелет листву,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Белой снежинкой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Летит в синеву. </a:t>
            </a:r>
            <a:endParaRPr kumimoji="0" lang="ru-RU" sz="2800" b="1" i="0" u="none" strike="noStrike" normalizeH="0" baseline="0" dirty="0" smtClean="0">
              <a:solidFill>
                <a:srgbClr val="002060"/>
              </a:solidFill>
            </a:endParaRPr>
          </a:p>
        </p:txBody>
      </p:sp>
      <p:pic>
        <p:nvPicPr>
          <p:cNvPr id="4" name="~PP2139.WAV">
            <a:hlinkClick r:id="" action="ppaction://media"/>
          </p:cNvPr>
          <p:cNvPicPr>
            <a:picLocks noRot="1" noChangeAspect="1"/>
          </p:cNvPicPr>
          <p:nvPr>
            <a:wavAudioFile r:embed="rId1" name="~PP213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53826-122433773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28860" y="2000240"/>
            <a:ext cx="2138803" cy="4104000"/>
          </a:xfrm>
          <a:prstGeom prst="rect">
            <a:avLst/>
          </a:prstGeom>
        </p:spPr>
      </p:pic>
      <p:pic>
        <p:nvPicPr>
          <p:cNvPr id="3" name="Рисунок 2" descr="4737439d6b7f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86446" y="2285992"/>
            <a:ext cx="2834138" cy="2700000"/>
          </a:xfrm>
          <a:prstGeom prst="rect">
            <a:avLst/>
          </a:prstGeom>
        </p:spPr>
      </p:pic>
      <p:pic>
        <p:nvPicPr>
          <p:cNvPr id="4" name="Рисунок 3" descr="7c88553a6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715140" y="2214554"/>
            <a:ext cx="857256" cy="68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5074" y="0"/>
            <a:ext cx="2928926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У Никиты голова</a:t>
            </a:r>
          </a:p>
          <a:p>
            <a:r>
              <a:rPr lang="ru-RU" sz="1600" b="1" dirty="0" smtClean="0"/>
              <a:t>Забивает хорошо.</a:t>
            </a:r>
          </a:p>
          <a:p>
            <a:r>
              <a:rPr lang="ru-RU" sz="1600" b="1" dirty="0" smtClean="0"/>
              <a:t>Счёт уже четыре – два,</a:t>
            </a:r>
          </a:p>
          <a:p>
            <a:r>
              <a:rPr lang="ru-RU" sz="1600" b="1" dirty="0" smtClean="0"/>
              <a:t>Только дождик вдруг пошёл</a:t>
            </a:r>
          </a:p>
          <a:p>
            <a:r>
              <a:rPr lang="ru-RU" sz="1600" b="1" dirty="0" smtClean="0"/>
              <a:t>И подул осенний ветер,</a:t>
            </a:r>
          </a:p>
          <a:p>
            <a:r>
              <a:rPr lang="ru-RU" sz="1600" b="1" dirty="0" smtClean="0"/>
              <a:t>Листья закружил по полю.</a:t>
            </a:r>
          </a:p>
          <a:p>
            <a:r>
              <a:rPr lang="ru-RU" sz="1600" b="1" dirty="0" smtClean="0"/>
              <a:t>Шапочку на уши Петя</a:t>
            </a:r>
          </a:p>
          <a:p>
            <a:r>
              <a:rPr lang="ru-RU" sz="1600" b="1" dirty="0" smtClean="0"/>
              <a:t>Натянул, за ним и Коля.</a:t>
            </a:r>
            <a:endParaRPr lang="ru-RU" sz="1600" b="1" dirty="0"/>
          </a:p>
        </p:txBody>
      </p:sp>
      <p:pic>
        <p:nvPicPr>
          <p:cNvPr id="15" name="Рисунок 14" descr="46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85728"/>
            <a:ext cx="2857230" cy="2052000"/>
          </a:xfrm>
          <a:prstGeom prst="rect">
            <a:avLst/>
          </a:prstGeom>
        </p:spPr>
      </p:pic>
      <p:pic>
        <p:nvPicPr>
          <p:cNvPr id="16" name="Рисунок 15" descr="46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678" y="357166"/>
            <a:ext cx="2857230" cy="2052000"/>
          </a:xfrm>
          <a:prstGeom prst="rect">
            <a:avLst/>
          </a:prstGeom>
        </p:spPr>
      </p:pic>
      <p:pic>
        <p:nvPicPr>
          <p:cNvPr id="12" name="Рисунок 11" descr="3d87c5f1e48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18183278">
            <a:off x="1071538" y="3143248"/>
            <a:ext cx="676013" cy="936000"/>
          </a:xfrm>
          <a:prstGeom prst="rect">
            <a:avLst/>
          </a:prstGeom>
        </p:spPr>
      </p:pic>
      <p:pic>
        <p:nvPicPr>
          <p:cNvPr id="7" name="Рисунок 6" descr="3d87c5f1e480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20142229">
            <a:off x="1264761" y="4486788"/>
            <a:ext cx="427500" cy="684000"/>
          </a:xfrm>
          <a:prstGeom prst="rect">
            <a:avLst/>
          </a:prstGeom>
        </p:spPr>
      </p:pic>
      <p:pic>
        <p:nvPicPr>
          <p:cNvPr id="8" name="Рисунок 7" descr="3d87c5f1e480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20142229">
            <a:off x="2336331" y="6116343"/>
            <a:ext cx="427500" cy="684000"/>
          </a:xfrm>
          <a:prstGeom prst="rect">
            <a:avLst/>
          </a:prstGeom>
        </p:spPr>
      </p:pic>
      <p:pic>
        <p:nvPicPr>
          <p:cNvPr id="11" name="Рисунок 10" descr="3d87c5f1e48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3216126">
            <a:off x="4239759" y="3010707"/>
            <a:ext cx="676013" cy="936000"/>
          </a:xfrm>
          <a:prstGeom prst="rect">
            <a:avLst/>
          </a:prstGeom>
        </p:spPr>
      </p:pic>
      <p:pic>
        <p:nvPicPr>
          <p:cNvPr id="10" name="Рисунок 9" descr="3d87c5f1e480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20142229">
            <a:off x="4979536" y="4272477"/>
            <a:ext cx="427500" cy="684000"/>
          </a:xfrm>
          <a:prstGeom prst="rect">
            <a:avLst/>
          </a:prstGeom>
        </p:spPr>
      </p:pic>
      <p:pic>
        <p:nvPicPr>
          <p:cNvPr id="9" name="Рисунок 8" descr="3d87c5f1e480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20142229">
            <a:off x="5408166" y="5915549"/>
            <a:ext cx="427500" cy="684000"/>
          </a:xfrm>
          <a:prstGeom prst="rect">
            <a:avLst/>
          </a:prstGeom>
        </p:spPr>
      </p:pic>
      <p:pic>
        <p:nvPicPr>
          <p:cNvPr id="13" name="Рисунок 12" descr="3d87c5f1e48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5550483">
            <a:off x="7288104" y="5176550"/>
            <a:ext cx="676013" cy="936000"/>
          </a:xfrm>
          <a:prstGeom prst="rect">
            <a:avLst/>
          </a:prstGeom>
        </p:spPr>
      </p:pic>
      <p:pic>
        <p:nvPicPr>
          <p:cNvPr id="17" name="Picture 6" descr="Картинка 32 из 276367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2980000">
            <a:off x="6185866" y="2360425"/>
            <a:ext cx="956587" cy="612000"/>
          </a:xfrm>
          <a:prstGeom prst="rect">
            <a:avLst/>
          </a:prstGeom>
          <a:noFill/>
        </p:spPr>
      </p:pic>
      <p:pic>
        <p:nvPicPr>
          <p:cNvPr id="18" name="~PP231.WAV">
            <a:hlinkClick r:id="" action="ppaction://media"/>
          </p:cNvPr>
          <p:cNvPicPr>
            <a:picLocks noRot="1" noChangeAspect="1"/>
          </p:cNvPicPr>
          <p:nvPr>
            <a:wavAudioFile r:embed="rId1" name="~PP231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7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уб 2"/>
          <p:cNvSpPr/>
          <p:nvPr/>
        </p:nvSpPr>
        <p:spPr>
          <a:xfrm>
            <a:off x="0" y="5000636"/>
            <a:ext cx="9144000" cy="1214446"/>
          </a:xfrm>
          <a:prstGeom prst="cub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post-53826-122433773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0100" y="2357430"/>
            <a:ext cx="2138803" cy="4104000"/>
          </a:xfrm>
          <a:prstGeom prst="rect">
            <a:avLst/>
          </a:prstGeom>
        </p:spPr>
      </p:pic>
      <p:pic>
        <p:nvPicPr>
          <p:cNvPr id="5" name="Рисунок 4" descr="4737439d6b7f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14678" y="1071546"/>
            <a:ext cx="3363184" cy="3204000"/>
          </a:xfrm>
          <a:prstGeom prst="rect">
            <a:avLst/>
          </a:prstGeom>
        </p:spPr>
      </p:pic>
      <p:pic>
        <p:nvPicPr>
          <p:cNvPr id="6" name="Рисунок 5" descr="7c88553a646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357686" y="1000108"/>
            <a:ext cx="1000132" cy="6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388" y="0"/>
            <a:ext cx="2714612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А распаренный Никита</a:t>
            </a:r>
          </a:p>
          <a:p>
            <a:r>
              <a:rPr lang="ru-RU" sz="1600" b="1" dirty="0" smtClean="0"/>
              <a:t>(Бегал много очень)</a:t>
            </a:r>
          </a:p>
          <a:p>
            <a:r>
              <a:rPr lang="ru-RU" sz="1600" b="1" dirty="0" smtClean="0"/>
              <a:t>Сел передохнуть на плиты,</a:t>
            </a:r>
          </a:p>
          <a:p>
            <a:r>
              <a:rPr lang="ru-RU" sz="1600" b="1" dirty="0" smtClean="0"/>
              <a:t>Охладиться хочет.</a:t>
            </a:r>
          </a:p>
          <a:p>
            <a:r>
              <a:rPr lang="ru-RU" sz="1600" b="1" dirty="0" smtClean="0"/>
              <a:t>«Что-то холодно ушам,</a:t>
            </a:r>
          </a:p>
          <a:p>
            <a:r>
              <a:rPr lang="ru-RU" sz="1600" b="1" dirty="0" smtClean="0"/>
              <a:t>В волосы забрался ветер.</a:t>
            </a:r>
          </a:p>
          <a:p>
            <a:r>
              <a:rPr lang="ru-RU" sz="1600" b="1" dirty="0" smtClean="0"/>
              <a:t>Не пора ли по домам?» –</a:t>
            </a:r>
          </a:p>
          <a:p>
            <a:r>
              <a:rPr lang="ru-RU" sz="1600" b="1" dirty="0" smtClean="0"/>
              <a:t>Говорит он Коле с Петей.</a:t>
            </a:r>
            <a:endParaRPr lang="ru-RU" sz="1600" b="1" dirty="0"/>
          </a:p>
        </p:txBody>
      </p:sp>
      <p:pic>
        <p:nvPicPr>
          <p:cNvPr id="10" name="Picture 6" descr="Картинка 32 из 276367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2980000">
            <a:off x="3672960" y="1195140"/>
            <a:ext cx="1126681" cy="746673"/>
          </a:xfrm>
          <a:prstGeom prst="rect">
            <a:avLst/>
          </a:prstGeom>
          <a:noFill/>
        </p:spPr>
      </p:pic>
      <p:pic>
        <p:nvPicPr>
          <p:cNvPr id="8" name="~PP2269.WAV">
            <a:hlinkClick r:id="" action="ppaction://media"/>
          </p:cNvPr>
          <p:cNvPicPr>
            <a:picLocks noRot="1" noChangeAspect="1"/>
          </p:cNvPicPr>
          <p:nvPr>
            <a:wavAudioFile r:embed="rId1" name="~PP2269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53826-122433773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000000">
            <a:off x="5265332" y="2895758"/>
            <a:ext cx="1619998" cy="12600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357686" y="3643314"/>
            <a:ext cx="1879550" cy="1490054"/>
          </a:xfrm>
          <a:custGeom>
            <a:avLst/>
            <a:gdLst>
              <a:gd name="connsiteX0" fmla="*/ 983124 w 1879550"/>
              <a:gd name="connsiteY0" fmla="*/ 8726 h 1490054"/>
              <a:gd name="connsiteX1" fmla="*/ 1019700 w 1879550"/>
              <a:gd name="connsiteY1" fmla="*/ 63590 h 1490054"/>
              <a:gd name="connsiteX2" fmla="*/ 1047132 w 1879550"/>
              <a:gd name="connsiteY2" fmla="*/ 91022 h 1490054"/>
              <a:gd name="connsiteX3" fmla="*/ 1074564 w 1879550"/>
              <a:gd name="connsiteY3" fmla="*/ 145886 h 1490054"/>
              <a:gd name="connsiteX4" fmla="*/ 1083708 w 1879550"/>
              <a:gd name="connsiteY4" fmla="*/ 173318 h 1490054"/>
              <a:gd name="connsiteX5" fmla="*/ 1111140 w 1879550"/>
              <a:gd name="connsiteY5" fmla="*/ 200750 h 1490054"/>
              <a:gd name="connsiteX6" fmla="*/ 1147716 w 1879550"/>
              <a:gd name="connsiteY6" fmla="*/ 255614 h 1490054"/>
              <a:gd name="connsiteX7" fmla="*/ 1230012 w 1879550"/>
              <a:gd name="connsiteY7" fmla="*/ 328766 h 1490054"/>
              <a:gd name="connsiteX8" fmla="*/ 1284876 w 1879550"/>
              <a:gd name="connsiteY8" fmla="*/ 411062 h 1490054"/>
              <a:gd name="connsiteX9" fmla="*/ 1303164 w 1879550"/>
              <a:gd name="connsiteY9" fmla="*/ 438494 h 1490054"/>
              <a:gd name="connsiteX10" fmla="*/ 1358028 w 1879550"/>
              <a:gd name="connsiteY10" fmla="*/ 456782 h 1490054"/>
              <a:gd name="connsiteX11" fmla="*/ 1412892 w 1879550"/>
              <a:gd name="connsiteY11" fmla="*/ 511646 h 1490054"/>
              <a:gd name="connsiteX12" fmla="*/ 1440324 w 1879550"/>
              <a:gd name="connsiteY12" fmla="*/ 539078 h 1490054"/>
              <a:gd name="connsiteX13" fmla="*/ 1486044 w 1879550"/>
              <a:gd name="connsiteY13" fmla="*/ 593942 h 1490054"/>
              <a:gd name="connsiteX14" fmla="*/ 1495188 w 1879550"/>
              <a:gd name="connsiteY14" fmla="*/ 630518 h 1490054"/>
              <a:gd name="connsiteX15" fmla="*/ 1522620 w 1879550"/>
              <a:gd name="connsiteY15" fmla="*/ 657950 h 1490054"/>
              <a:gd name="connsiteX16" fmla="*/ 1668924 w 1879550"/>
              <a:gd name="connsiteY16" fmla="*/ 703670 h 1490054"/>
              <a:gd name="connsiteX17" fmla="*/ 1723788 w 1879550"/>
              <a:gd name="connsiteY17" fmla="*/ 721958 h 1490054"/>
              <a:gd name="connsiteX18" fmla="*/ 1760364 w 1879550"/>
              <a:gd name="connsiteY18" fmla="*/ 804254 h 1490054"/>
              <a:gd name="connsiteX19" fmla="*/ 1778652 w 1879550"/>
              <a:gd name="connsiteY19" fmla="*/ 868262 h 1490054"/>
              <a:gd name="connsiteX20" fmla="*/ 1796940 w 1879550"/>
              <a:gd name="connsiteY20" fmla="*/ 895694 h 1490054"/>
              <a:gd name="connsiteX21" fmla="*/ 1815228 w 1879550"/>
              <a:gd name="connsiteY21" fmla="*/ 959702 h 1490054"/>
              <a:gd name="connsiteX22" fmla="*/ 1824372 w 1879550"/>
              <a:gd name="connsiteY22" fmla="*/ 987134 h 1490054"/>
              <a:gd name="connsiteX23" fmla="*/ 1870092 w 1879550"/>
              <a:gd name="connsiteY23" fmla="*/ 1069430 h 1490054"/>
              <a:gd name="connsiteX24" fmla="*/ 1842660 w 1879550"/>
              <a:gd name="connsiteY24" fmla="*/ 1206590 h 1490054"/>
              <a:gd name="connsiteX25" fmla="*/ 1815228 w 1879550"/>
              <a:gd name="connsiteY25" fmla="*/ 1224878 h 1490054"/>
              <a:gd name="connsiteX26" fmla="*/ 1796940 w 1879550"/>
              <a:gd name="connsiteY26" fmla="*/ 1252310 h 1490054"/>
              <a:gd name="connsiteX27" fmla="*/ 1769508 w 1879550"/>
              <a:gd name="connsiteY27" fmla="*/ 1261454 h 1490054"/>
              <a:gd name="connsiteX28" fmla="*/ 1668924 w 1879550"/>
              <a:gd name="connsiteY28" fmla="*/ 1270598 h 1490054"/>
              <a:gd name="connsiteX29" fmla="*/ 1449468 w 1879550"/>
              <a:gd name="connsiteY29" fmla="*/ 1288886 h 1490054"/>
              <a:gd name="connsiteX30" fmla="*/ 1358028 w 1879550"/>
              <a:gd name="connsiteY30" fmla="*/ 1307174 h 1490054"/>
              <a:gd name="connsiteX31" fmla="*/ 1303164 w 1879550"/>
              <a:gd name="connsiteY31" fmla="*/ 1325462 h 1490054"/>
              <a:gd name="connsiteX32" fmla="*/ 1028844 w 1879550"/>
              <a:gd name="connsiteY32" fmla="*/ 1334606 h 1490054"/>
              <a:gd name="connsiteX33" fmla="*/ 909972 w 1879550"/>
              <a:gd name="connsiteY33" fmla="*/ 1352894 h 1490054"/>
              <a:gd name="connsiteX34" fmla="*/ 727092 w 1879550"/>
              <a:gd name="connsiteY34" fmla="*/ 1362038 h 1490054"/>
              <a:gd name="connsiteX35" fmla="*/ 571644 w 1879550"/>
              <a:gd name="connsiteY35" fmla="*/ 1371182 h 1490054"/>
              <a:gd name="connsiteX36" fmla="*/ 507636 w 1879550"/>
              <a:gd name="connsiteY36" fmla="*/ 1398614 h 1490054"/>
              <a:gd name="connsiteX37" fmla="*/ 452772 w 1879550"/>
              <a:gd name="connsiteY37" fmla="*/ 1416902 h 1490054"/>
              <a:gd name="connsiteX38" fmla="*/ 425340 w 1879550"/>
              <a:gd name="connsiteY38" fmla="*/ 1435190 h 1490054"/>
              <a:gd name="connsiteX39" fmla="*/ 260748 w 1879550"/>
              <a:gd name="connsiteY39" fmla="*/ 1453478 h 1490054"/>
              <a:gd name="connsiteX40" fmla="*/ 123588 w 1879550"/>
              <a:gd name="connsiteY40" fmla="*/ 1462622 h 1490054"/>
              <a:gd name="connsiteX41" fmla="*/ 87012 w 1879550"/>
              <a:gd name="connsiteY41" fmla="*/ 1471766 h 1490054"/>
              <a:gd name="connsiteX42" fmla="*/ 59580 w 1879550"/>
              <a:gd name="connsiteY42" fmla="*/ 1490054 h 1490054"/>
              <a:gd name="connsiteX43" fmla="*/ 32148 w 1879550"/>
              <a:gd name="connsiteY43" fmla="*/ 1471766 h 1490054"/>
              <a:gd name="connsiteX44" fmla="*/ 41292 w 1879550"/>
              <a:gd name="connsiteY44" fmla="*/ 1343750 h 1490054"/>
              <a:gd name="connsiteX45" fmla="*/ 50436 w 1879550"/>
              <a:gd name="connsiteY45" fmla="*/ 1234022 h 1490054"/>
              <a:gd name="connsiteX46" fmla="*/ 77868 w 1879550"/>
              <a:gd name="connsiteY46" fmla="*/ 557366 h 1490054"/>
              <a:gd name="connsiteX47" fmla="*/ 68724 w 1879550"/>
              <a:gd name="connsiteY47" fmla="*/ 465926 h 1490054"/>
              <a:gd name="connsiteX48" fmla="*/ 50436 w 1879550"/>
              <a:gd name="connsiteY48" fmla="*/ 411062 h 1490054"/>
              <a:gd name="connsiteX49" fmla="*/ 59580 w 1879550"/>
              <a:gd name="connsiteY49" fmla="*/ 209894 h 1490054"/>
              <a:gd name="connsiteX50" fmla="*/ 68724 w 1879550"/>
              <a:gd name="connsiteY50" fmla="*/ 182462 h 1490054"/>
              <a:gd name="connsiteX51" fmla="*/ 96156 w 1879550"/>
              <a:gd name="connsiteY51" fmla="*/ 173318 h 1490054"/>
              <a:gd name="connsiteX52" fmla="*/ 215028 w 1879550"/>
              <a:gd name="connsiteY52" fmla="*/ 155030 h 1490054"/>
              <a:gd name="connsiteX53" fmla="*/ 251604 w 1879550"/>
              <a:gd name="connsiteY53" fmla="*/ 145886 h 1490054"/>
              <a:gd name="connsiteX54" fmla="*/ 279036 w 1879550"/>
              <a:gd name="connsiteY54" fmla="*/ 127598 h 1490054"/>
              <a:gd name="connsiteX55" fmla="*/ 333900 w 1879550"/>
              <a:gd name="connsiteY55" fmla="*/ 109310 h 1490054"/>
              <a:gd name="connsiteX56" fmla="*/ 361332 w 1879550"/>
              <a:gd name="connsiteY56" fmla="*/ 91022 h 1490054"/>
              <a:gd name="connsiteX57" fmla="*/ 443628 w 1879550"/>
              <a:gd name="connsiteY57" fmla="*/ 72734 h 1490054"/>
              <a:gd name="connsiteX58" fmla="*/ 498492 w 1879550"/>
              <a:gd name="connsiteY58" fmla="*/ 54446 h 1490054"/>
              <a:gd name="connsiteX59" fmla="*/ 983124 w 1879550"/>
              <a:gd name="connsiteY59" fmla="*/ 8726 h 149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879550" h="1490054">
                <a:moveTo>
                  <a:pt x="983124" y="8726"/>
                </a:moveTo>
                <a:cubicBezTo>
                  <a:pt x="1069992" y="10250"/>
                  <a:pt x="983363" y="1"/>
                  <a:pt x="1019700" y="63590"/>
                </a:cubicBezTo>
                <a:cubicBezTo>
                  <a:pt x="1026116" y="74818"/>
                  <a:pt x="1037988" y="81878"/>
                  <a:pt x="1047132" y="91022"/>
                </a:cubicBezTo>
                <a:cubicBezTo>
                  <a:pt x="1070116" y="159973"/>
                  <a:pt x="1039112" y="74982"/>
                  <a:pt x="1074564" y="145886"/>
                </a:cubicBezTo>
                <a:cubicBezTo>
                  <a:pt x="1078875" y="154507"/>
                  <a:pt x="1078361" y="165298"/>
                  <a:pt x="1083708" y="173318"/>
                </a:cubicBezTo>
                <a:cubicBezTo>
                  <a:pt x="1090881" y="184078"/>
                  <a:pt x="1103201" y="190542"/>
                  <a:pt x="1111140" y="200750"/>
                </a:cubicBezTo>
                <a:cubicBezTo>
                  <a:pt x="1124634" y="218100"/>
                  <a:pt x="1132174" y="240072"/>
                  <a:pt x="1147716" y="255614"/>
                </a:cubicBezTo>
                <a:cubicBezTo>
                  <a:pt x="1210351" y="318249"/>
                  <a:pt x="1181061" y="296132"/>
                  <a:pt x="1230012" y="328766"/>
                </a:cubicBezTo>
                <a:lnTo>
                  <a:pt x="1284876" y="411062"/>
                </a:lnTo>
                <a:cubicBezTo>
                  <a:pt x="1290972" y="420206"/>
                  <a:pt x="1292738" y="435019"/>
                  <a:pt x="1303164" y="438494"/>
                </a:cubicBezTo>
                <a:lnTo>
                  <a:pt x="1358028" y="456782"/>
                </a:lnTo>
                <a:lnTo>
                  <a:pt x="1412892" y="511646"/>
                </a:lnTo>
                <a:cubicBezTo>
                  <a:pt x="1422036" y="520790"/>
                  <a:pt x="1433151" y="528318"/>
                  <a:pt x="1440324" y="539078"/>
                </a:cubicBezTo>
                <a:cubicBezTo>
                  <a:pt x="1465785" y="577270"/>
                  <a:pt x="1450841" y="558739"/>
                  <a:pt x="1486044" y="593942"/>
                </a:cubicBezTo>
                <a:cubicBezTo>
                  <a:pt x="1489092" y="606134"/>
                  <a:pt x="1488953" y="619607"/>
                  <a:pt x="1495188" y="630518"/>
                </a:cubicBezTo>
                <a:cubicBezTo>
                  <a:pt x="1501604" y="641746"/>
                  <a:pt x="1512412" y="650011"/>
                  <a:pt x="1522620" y="657950"/>
                </a:cubicBezTo>
                <a:cubicBezTo>
                  <a:pt x="1589799" y="710200"/>
                  <a:pt x="1573972" y="694175"/>
                  <a:pt x="1668924" y="703670"/>
                </a:cubicBezTo>
                <a:cubicBezTo>
                  <a:pt x="1687212" y="709766"/>
                  <a:pt x="1717692" y="703670"/>
                  <a:pt x="1723788" y="721958"/>
                </a:cubicBezTo>
                <a:cubicBezTo>
                  <a:pt x="1745551" y="787248"/>
                  <a:pt x="1731383" y="760782"/>
                  <a:pt x="1760364" y="804254"/>
                </a:cubicBezTo>
                <a:cubicBezTo>
                  <a:pt x="1763294" y="815973"/>
                  <a:pt x="1772093" y="855144"/>
                  <a:pt x="1778652" y="868262"/>
                </a:cubicBezTo>
                <a:cubicBezTo>
                  <a:pt x="1783567" y="878092"/>
                  <a:pt x="1792025" y="885864"/>
                  <a:pt x="1796940" y="895694"/>
                </a:cubicBezTo>
                <a:cubicBezTo>
                  <a:pt x="1804248" y="910310"/>
                  <a:pt x="1811322" y="946030"/>
                  <a:pt x="1815228" y="959702"/>
                </a:cubicBezTo>
                <a:cubicBezTo>
                  <a:pt x="1817876" y="968970"/>
                  <a:pt x="1819691" y="978708"/>
                  <a:pt x="1824372" y="987134"/>
                </a:cubicBezTo>
                <a:cubicBezTo>
                  <a:pt x="1876775" y="1081460"/>
                  <a:pt x="1849401" y="1007358"/>
                  <a:pt x="1870092" y="1069430"/>
                </a:cubicBezTo>
                <a:cubicBezTo>
                  <a:pt x="1865902" y="1119707"/>
                  <a:pt x="1879550" y="1169700"/>
                  <a:pt x="1842660" y="1206590"/>
                </a:cubicBezTo>
                <a:cubicBezTo>
                  <a:pt x="1834889" y="1214361"/>
                  <a:pt x="1824372" y="1218782"/>
                  <a:pt x="1815228" y="1224878"/>
                </a:cubicBezTo>
                <a:cubicBezTo>
                  <a:pt x="1809132" y="1234022"/>
                  <a:pt x="1805522" y="1245445"/>
                  <a:pt x="1796940" y="1252310"/>
                </a:cubicBezTo>
                <a:cubicBezTo>
                  <a:pt x="1789414" y="1258331"/>
                  <a:pt x="1779050" y="1260091"/>
                  <a:pt x="1769508" y="1261454"/>
                </a:cubicBezTo>
                <a:cubicBezTo>
                  <a:pt x="1736180" y="1266215"/>
                  <a:pt x="1702405" y="1267074"/>
                  <a:pt x="1668924" y="1270598"/>
                </a:cubicBezTo>
                <a:cubicBezTo>
                  <a:pt x="1491146" y="1289312"/>
                  <a:pt x="1731929" y="1271232"/>
                  <a:pt x="1449468" y="1288886"/>
                </a:cubicBezTo>
                <a:cubicBezTo>
                  <a:pt x="1373396" y="1314243"/>
                  <a:pt x="1494620" y="1275653"/>
                  <a:pt x="1358028" y="1307174"/>
                </a:cubicBezTo>
                <a:cubicBezTo>
                  <a:pt x="1339244" y="1311509"/>
                  <a:pt x="1321452" y="1319366"/>
                  <a:pt x="1303164" y="1325462"/>
                </a:cubicBezTo>
                <a:cubicBezTo>
                  <a:pt x="1216368" y="1354394"/>
                  <a:pt x="1120284" y="1331558"/>
                  <a:pt x="1028844" y="1334606"/>
                </a:cubicBezTo>
                <a:cubicBezTo>
                  <a:pt x="976326" y="1352112"/>
                  <a:pt x="998374" y="1347001"/>
                  <a:pt x="909972" y="1352894"/>
                </a:cubicBezTo>
                <a:cubicBezTo>
                  <a:pt x="849071" y="1356954"/>
                  <a:pt x="788039" y="1358744"/>
                  <a:pt x="727092" y="1362038"/>
                </a:cubicBezTo>
                <a:lnTo>
                  <a:pt x="571644" y="1371182"/>
                </a:lnTo>
                <a:cubicBezTo>
                  <a:pt x="474890" y="1395371"/>
                  <a:pt x="588826" y="1362530"/>
                  <a:pt x="507636" y="1398614"/>
                </a:cubicBezTo>
                <a:cubicBezTo>
                  <a:pt x="490020" y="1406443"/>
                  <a:pt x="468812" y="1406209"/>
                  <a:pt x="452772" y="1416902"/>
                </a:cubicBezTo>
                <a:cubicBezTo>
                  <a:pt x="443628" y="1422998"/>
                  <a:pt x="435630" y="1431331"/>
                  <a:pt x="425340" y="1435190"/>
                </a:cubicBezTo>
                <a:cubicBezTo>
                  <a:pt x="390423" y="1448284"/>
                  <a:pt x="267847" y="1452971"/>
                  <a:pt x="260748" y="1453478"/>
                </a:cubicBezTo>
                <a:lnTo>
                  <a:pt x="123588" y="1462622"/>
                </a:lnTo>
                <a:cubicBezTo>
                  <a:pt x="111396" y="1465670"/>
                  <a:pt x="98563" y="1466816"/>
                  <a:pt x="87012" y="1471766"/>
                </a:cubicBezTo>
                <a:cubicBezTo>
                  <a:pt x="76911" y="1476095"/>
                  <a:pt x="70570" y="1490054"/>
                  <a:pt x="59580" y="1490054"/>
                </a:cubicBezTo>
                <a:cubicBezTo>
                  <a:pt x="48590" y="1490054"/>
                  <a:pt x="41292" y="1477862"/>
                  <a:pt x="32148" y="1471766"/>
                </a:cubicBezTo>
                <a:cubicBezTo>
                  <a:pt x="35196" y="1429094"/>
                  <a:pt x="38011" y="1386405"/>
                  <a:pt x="41292" y="1343750"/>
                </a:cubicBezTo>
                <a:cubicBezTo>
                  <a:pt x="44107" y="1307155"/>
                  <a:pt x="49110" y="1270701"/>
                  <a:pt x="50436" y="1234022"/>
                </a:cubicBezTo>
                <a:cubicBezTo>
                  <a:pt x="74889" y="557482"/>
                  <a:pt x="0" y="790969"/>
                  <a:pt x="77868" y="557366"/>
                </a:cubicBezTo>
                <a:cubicBezTo>
                  <a:pt x="74820" y="526886"/>
                  <a:pt x="74369" y="496033"/>
                  <a:pt x="68724" y="465926"/>
                </a:cubicBezTo>
                <a:cubicBezTo>
                  <a:pt x="65171" y="446979"/>
                  <a:pt x="50436" y="411062"/>
                  <a:pt x="50436" y="411062"/>
                </a:cubicBezTo>
                <a:cubicBezTo>
                  <a:pt x="53484" y="344006"/>
                  <a:pt x="54227" y="276805"/>
                  <a:pt x="59580" y="209894"/>
                </a:cubicBezTo>
                <a:cubicBezTo>
                  <a:pt x="60349" y="200286"/>
                  <a:pt x="61908" y="189278"/>
                  <a:pt x="68724" y="182462"/>
                </a:cubicBezTo>
                <a:cubicBezTo>
                  <a:pt x="75540" y="175646"/>
                  <a:pt x="86805" y="175656"/>
                  <a:pt x="96156" y="173318"/>
                </a:cubicBezTo>
                <a:cubicBezTo>
                  <a:pt x="152092" y="159334"/>
                  <a:pt x="148401" y="166134"/>
                  <a:pt x="215028" y="155030"/>
                </a:cubicBezTo>
                <a:cubicBezTo>
                  <a:pt x="227424" y="152964"/>
                  <a:pt x="239412" y="148934"/>
                  <a:pt x="251604" y="145886"/>
                </a:cubicBezTo>
                <a:cubicBezTo>
                  <a:pt x="260748" y="139790"/>
                  <a:pt x="268993" y="132061"/>
                  <a:pt x="279036" y="127598"/>
                </a:cubicBezTo>
                <a:cubicBezTo>
                  <a:pt x="296652" y="119769"/>
                  <a:pt x="317860" y="120003"/>
                  <a:pt x="333900" y="109310"/>
                </a:cubicBezTo>
                <a:cubicBezTo>
                  <a:pt x="343044" y="103214"/>
                  <a:pt x="351502" y="95937"/>
                  <a:pt x="361332" y="91022"/>
                </a:cubicBezTo>
                <a:cubicBezTo>
                  <a:pt x="387494" y="77941"/>
                  <a:pt x="415532" y="79758"/>
                  <a:pt x="443628" y="72734"/>
                </a:cubicBezTo>
                <a:cubicBezTo>
                  <a:pt x="462330" y="68059"/>
                  <a:pt x="480204" y="60542"/>
                  <a:pt x="498492" y="54446"/>
                </a:cubicBezTo>
                <a:cubicBezTo>
                  <a:pt x="661829" y="0"/>
                  <a:pt x="896256" y="7202"/>
                  <a:pt x="983124" y="8726"/>
                </a:cubicBezTo>
                <a:close/>
              </a:path>
            </a:pathLst>
          </a:cu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0364" y="3857628"/>
            <a:ext cx="1032278" cy="1462025"/>
          </a:xfrm>
          <a:custGeom>
            <a:avLst/>
            <a:gdLst>
              <a:gd name="connsiteX0" fmla="*/ 1005380 w 1032278"/>
              <a:gd name="connsiteY0" fmla="*/ 89916 h 1462025"/>
              <a:gd name="connsiteX1" fmla="*/ 977948 w 1032278"/>
              <a:gd name="connsiteY1" fmla="*/ 99060 h 1462025"/>
              <a:gd name="connsiteX2" fmla="*/ 923084 w 1032278"/>
              <a:gd name="connsiteY2" fmla="*/ 135636 h 1462025"/>
              <a:gd name="connsiteX3" fmla="*/ 447596 w 1032278"/>
              <a:gd name="connsiteY3" fmla="*/ 163068 h 1462025"/>
              <a:gd name="connsiteX4" fmla="*/ 356156 w 1032278"/>
              <a:gd name="connsiteY4" fmla="*/ 181356 h 1462025"/>
              <a:gd name="connsiteX5" fmla="*/ 255572 w 1032278"/>
              <a:gd name="connsiteY5" fmla="*/ 199644 h 1462025"/>
              <a:gd name="connsiteX6" fmla="*/ 237284 w 1032278"/>
              <a:gd name="connsiteY6" fmla="*/ 1040892 h 1462025"/>
              <a:gd name="connsiteX7" fmla="*/ 273860 w 1032278"/>
              <a:gd name="connsiteY7" fmla="*/ 1461516 h 1462025"/>
              <a:gd name="connsiteX8" fmla="*/ 877364 w 1032278"/>
              <a:gd name="connsiteY8" fmla="*/ 1443228 h 1462025"/>
              <a:gd name="connsiteX9" fmla="*/ 923084 w 1032278"/>
              <a:gd name="connsiteY9" fmla="*/ 1434084 h 1462025"/>
              <a:gd name="connsiteX10" fmla="*/ 977948 w 1032278"/>
              <a:gd name="connsiteY10" fmla="*/ 1406652 h 1462025"/>
              <a:gd name="connsiteX11" fmla="*/ 1005380 w 1032278"/>
              <a:gd name="connsiteY11" fmla="*/ 1388364 h 1462025"/>
              <a:gd name="connsiteX12" fmla="*/ 1005380 w 1032278"/>
              <a:gd name="connsiteY12" fmla="*/ 1196340 h 1462025"/>
              <a:gd name="connsiteX13" fmla="*/ 996236 w 1032278"/>
              <a:gd name="connsiteY13" fmla="*/ 922020 h 1462025"/>
              <a:gd name="connsiteX14" fmla="*/ 1005380 w 1032278"/>
              <a:gd name="connsiteY14" fmla="*/ 848868 h 1462025"/>
              <a:gd name="connsiteX15" fmla="*/ 1014524 w 1032278"/>
              <a:gd name="connsiteY15" fmla="*/ 638556 h 1462025"/>
              <a:gd name="connsiteX16" fmla="*/ 1005380 w 1032278"/>
              <a:gd name="connsiteY16" fmla="*/ 89916 h 14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2278" h="1462025">
                <a:moveTo>
                  <a:pt x="1005380" y="89916"/>
                </a:moveTo>
                <a:cubicBezTo>
                  <a:pt x="999284" y="0"/>
                  <a:pt x="986374" y="94379"/>
                  <a:pt x="977948" y="99060"/>
                </a:cubicBezTo>
                <a:cubicBezTo>
                  <a:pt x="958735" y="109734"/>
                  <a:pt x="943936" y="128685"/>
                  <a:pt x="923084" y="135636"/>
                </a:cubicBezTo>
                <a:cubicBezTo>
                  <a:pt x="735176" y="198272"/>
                  <a:pt x="887493" y="153505"/>
                  <a:pt x="447596" y="163068"/>
                </a:cubicBezTo>
                <a:cubicBezTo>
                  <a:pt x="397704" y="179699"/>
                  <a:pt x="434209" y="169348"/>
                  <a:pt x="356156" y="181356"/>
                </a:cubicBezTo>
                <a:cubicBezTo>
                  <a:pt x="305460" y="189155"/>
                  <a:pt x="303127" y="190133"/>
                  <a:pt x="255572" y="199644"/>
                </a:cubicBezTo>
                <a:cubicBezTo>
                  <a:pt x="0" y="370025"/>
                  <a:pt x="224959" y="208982"/>
                  <a:pt x="237284" y="1040892"/>
                </a:cubicBezTo>
                <a:cubicBezTo>
                  <a:pt x="243507" y="1460963"/>
                  <a:pt x="116495" y="1409061"/>
                  <a:pt x="273860" y="1461516"/>
                </a:cubicBezTo>
                <a:cubicBezTo>
                  <a:pt x="505850" y="1415118"/>
                  <a:pt x="257047" y="1462025"/>
                  <a:pt x="877364" y="1443228"/>
                </a:cubicBezTo>
                <a:cubicBezTo>
                  <a:pt x="892899" y="1442757"/>
                  <a:pt x="907844" y="1437132"/>
                  <a:pt x="923084" y="1434084"/>
                </a:cubicBezTo>
                <a:cubicBezTo>
                  <a:pt x="1001700" y="1381673"/>
                  <a:pt x="902232" y="1444510"/>
                  <a:pt x="977948" y="1406652"/>
                </a:cubicBezTo>
                <a:cubicBezTo>
                  <a:pt x="987778" y="1401737"/>
                  <a:pt x="996236" y="1394460"/>
                  <a:pt x="1005380" y="1388364"/>
                </a:cubicBezTo>
                <a:cubicBezTo>
                  <a:pt x="1032278" y="1307671"/>
                  <a:pt x="1012908" y="1377008"/>
                  <a:pt x="1005380" y="1196340"/>
                </a:cubicBezTo>
                <a:cubicBezTo>
                  <a:pt x="1001571" y="1104929"/>
                  <a:pt x="999284" y="1013460"/>
                  <a:pt x="996236" y="922020"/>
                </a:cubicBezTo>
                <a:cubicBezTo>
                  <a:pt x="999284" y="897636"/>
                  <a:pt x="1003798" y="873391"/>
                  <a:pt x="1005380" y="848868"/>
                </a:cubicBezTo>
                <a:cubicBezTo>
                  <a:pt x="1009898" y="778843"/>
                  <a:pt x="1014524" y="708726"/>
                  <a:pt x="1014524" y="638556"/>
                </a:cubicBezTo>
                <a:cubicBezTo>
                  <a:pt x="1014524" y="464793"/>
                  <a:pt x="1011476" y="179832"/>
                  <a:pt x="1005380" y="89916"/>
                </a:cubicBezTo>
                <a:close/>
              </a:path>
            </a:pathLst>
          </a:cu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00826" y="0"/>
            <a:ext cx="2643174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Вот и заболел Никита,</a:t>
            </a:r>
          </a:p>
          <a:p>
            <a:r>
              <a:rPr lang="ru-RU" sz="1600" b="1" dirty="0" smtClean="0"/>
              <a:t>Простудил он уши.</a:t>
            </a:r>
          </a:p>
          <a:p>
            <a:r>
              <a:rPr lang="ru-RU" sz="1600" b="1" dirty="0" smtClean="0"/>
              <a:t>Мама говорит сердито:</a:t>
            </a:r>
          </a:p>
          <a:p>
            <a:r>
              <a:rPr lang="ru-RU" sz="1600" b="1" dirty="0" smtClean="0"/>
              <a:t>«Ты меня не слушал,</a:t>
            </a:r>
          </a:p>
          <a:p>
            <a:r>
              <a:rPr lang="ru-RU" sz="1600" b="1" dirty="0" smtClean="0"/>
              <a:t>Ты без шапки убежал,</a:t>
            </a:r>
          </a:p>
          <a:p>
            <a:r>
              <a:rPr lang="ru-RU" sz="1600" b="1" dirty="0" smtClean="0"/>
              <a:t>Оттого и захворал!</a:t>
            </a:r>
          </a:p>
          <a:p>
            <a:r>
              <a:rPr lang="ru-RU" sz="1600" b="1" dirty="0" smtClean="0"/>
              <a:t>Ты с собой в осенний день</a:t>
            </a:r>
          </a:p>
          <a:p>
            <a:r>
              <a:rPr lang="ru-RU" sz="1600" b="1" dirty="0" smtClean="0"/>
              <a:t>Шапочку бери всегда.</a:t>
            </a:r>
          </a:p>
          <a:p>
            <a:r>
              <a:rPr lang="ru-RU" sz="1600" b="1" dirty="0" smtClean="0"/>
              <a:t>Станет ветрено – надень!</a:t>
            </a:r>
          </a:p>
          <a:p>
            <a:r>
              <a:rPr lang="ru-RU" sz="1600" b="1" dirty="0" smtClean="0"/>
              <a:t>На пороге холода!»</a:t>
            </a:r>
            <a:endParaRPr lang="ru-RU" sz="1600" b="1" dirty="0"/>
          </a:p>
        </p:txBody>
      </p:sp>
      <p:pic>
        <p:nvPicPr>
          <p:cNvPr id="7" name="Рисунок 6" descr="post-142790-128307957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604" y="1566000"/>
            <a:ext cx="2983071" cy="5292000"/>
          </a:xfrm>
          <a:prstGeom prst="rect">
            <a:avLst/>
          </a:prstGeom>
        </p:spPr>
      </p:pic>
      <p:pic>
        <p:nvPicPr>
          <p:cNvPr id="8" name="~PP1521.WAV">
            <a:hlinkClick r:id="" action="ppaction://media"/>
          </p:cNvPr>
          <p:cNvPicPr>
            <a:picLocks noRot="1" noChangeAspect="1"/>
          </p:cNvPicPr>
          <p:nvPr>
            <a:wavAudioFile r:embed="rId1" name="~PP1521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pic>
        <p:nvPicPr>
          <p:cNvPr id="3" name="Рисунок 2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14348" y="642918"/>
            <a:ext cx="2105373" cy="1989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1428736"/>
            <a:ext cx="6858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            </a:t>
            </a: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Осенью 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нельзя купаться,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потому что вода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холодная!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~PP657.WAV">
            <a:hlinkClick r:id="" action="ppaction://media"/>
          </p:cNvPr>
          <p:cNvPicPr>
            <a:picLocks noRot="1" noChangeAspect="1"/>
          </p:cNvPicPr>
          <p:nvPr>
            <a:wavAudioFile r:embed="rId1" name="~PP65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картинки\детские картинки-блестяшки анимашки\985fb37870fb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2643182"/>
            <a:ext cx="1841987" cy="3816000"/>
          </a:xfrm>
          <a:prstGeom prst="rect">
            <a:avLst/>
          </a:prstGeom>
          <a:noFill/>
        </p:spPr>
      </p:pic>
      <p:pic>
        <p:nvPicPr>
          <p:cNvPr id="3" name="Picture 4" descr="D:\картинки\детские картинки-блестяшки анимашки\7c679855e91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2857496"/>
            <a:ext cx="1252993" cy="385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5008" y="0"/>
            <a:ext cx="342899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середине сентября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За окошком двадцать пять,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ребята говорят: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«Лето к нам пришло опять!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Как в июле, можно, братцы,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 нашем озере купаться!»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~PP3197.WAV">
            <a:hlinkClick r:id="" action="ppaction://media"/>
          </p:cNvPr>
          <p:cNvPicPr>
            <a:picLocks noRot="1" noChangeAspect="1"/>
          </p:cNvPicPr>
          <p:nvPr>
            <a:wavAudioFile r:embed="rId1" name="~PP319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картинки\детские картинки-блестяшки анимашки\985fb37870fb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2643182"/>
            <a:ext cx="1841987" cy="3816000"/>
          </a:xfrm>
          <a:prstGeom prst="rect">
            <a:avLst/>
          </a:prstGeom>
          <a:noFill/>
        </p:spPr>
      </p:pic>
      <p:pic>
        <p:nvPicPr>
          <p:cNvPr id="3" name="Picture 4" descr="D:\картинки\детские картинки-блестяшки анимашки\7c679855e91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57950" y="3006000"/>
            <a:ext cx="1252993" cy="3852000"/>
          </a:xfrm>
          <a:prstGeom prst="rect">
            <a:avLst/>
          </a:prstGeom>
          <a:noFill/>
        </p:spPr>
      </p:pic>
      <p:pic>
        <p:nvPicPr>
          <p:cNvPr id="4" name="Рисунок 3" descr="d452e0dc6417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143240" y="3186000"/>
            <a:ext cx="1652859" cy="36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760" y="0"/>
            <a:ext cx="314324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Побоялись Миша, Слава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Сразу в воду залезать,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Ну а Костя хочет браво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«Класс» ребятам показать.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0" y="0"/>
            <a:ext cx="314324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воду он вошёл один,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Грудь и плечи намочил.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Но внезапно Константин,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Словно мячик, подскочил!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d452e0dc6417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429124" y="3000372"/>
            <a:ext cx="1436086" cy="18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0760" y="0"/>
            <a:ext cx="314324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Объяснил ребятам Костя: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«Ледяная здесь вода!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Холод прямо ломит кости,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Вы не плавайте сюда!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Быстро к дому побежим,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Буду согреваться!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Могут разве что моржи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Осенью купаться!»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~PP3474.WAV">
            <a:hlinkClick r:id="" action="ppaction://media"/>
          </p:cNvPr>
          <p:cNvPicPr>
            <a:picLocks noRot="1" noChangeAspect="1"/>
          </p:cNvPicPr>
          <p:nvPr>
            <a:wavAudioFile r:embed="rId1" name="~PP347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ирилл\Рабочий стол\МАМА\детские презентации\Почемучка\kitche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000" y="-1800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7" descr="D:\картинки\детские картинки-блестяшки анимашки\f4fb49413f2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00166" y="3500438"/>
            <a:ext cx="4737577" cy="3204000"/>
          </a:xfrm>
          <a:prstGeom prst="rect">
            <a:avLst/>
          </a:prstGeom>
          <a:noFill/>
        </p:spPr>
      </p:pic>
      <p:pic>
        <p:nvPicPr>
          <p:cNvPr id="4" name="Рисунок 3" descr="d452e0dc6417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flipH="1">
            <a:off x="1785917" y="1928802"/>
            <a:ext cx="1643074" cy="2100388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198914" y="3357562"/>
            <a:ext cx="872888" cy="659755"/>
          </a:xfrm>
          <a:custGeom>
            <a:avLst/>
            <a:gdLst>
              <a:gd name="connsiteX0" fmla="*/ 0 w 834046"/>
              <a:gd name="connsiteY0" fmla="*/ 97971 h 620974"/>
              <a:gd name="connsiteX1" fmla="*/ 163286 w 834046"/>
              <a:gd name="connsiteY1" fmla="*/ 43543 h 620974"/>
              <a:gd name="connsiteX2" fmla="*/ 228600 w 834046"/>
              <a:gd name="connsiteY2" fmla="*/ 21771 h 620974"/>
              <a:gd name="connsiteX3" fmla="*/ 261257 w 834046"/>
              <a:gd name="connsiteY3" fmla="*/ 10886 h 620974"/>
              <a:gd name="connsiteX4" fmla="*/ 315686 w 834046"/>
              <a:gd name="connsiteY4" fmla="*/ 21771 h 620974"/>
              <a:gd name="connsiteX5" fmla="*/ 337457 w 834046"/>
              <a:gd name="connsiteY5" fmla="*/ 43543 h 620974"/>
              <a:gd name="connsiteX6" fmla="*/ 370115 w 834046"/>
              <a:gd name="connsiteY6" fmla="*/ 54428 h 620974"/>
              <a:gd name="connsiteX7" fmla="*/ 587829 w 834046"/>
              <a:gd name="connsiteY7" fmla="*/ 43543 h 620974"/>
              <a:gd name="connsiteX8" fmla="*/ 576943 w 834046"/>
              <a:gd name="connsiteY8" fmla="*/ 10886 h 620974"/>
              <a:gd name="connsiteX9" fmla="*/ 609600 w 834046"/>
              <a:gd name="connsiteY9" fmla="*/ 0 h 620974"/>
              <a:gd name="connsiteX10" fmla="*/ 664029 w 834046"/>
              <a:gd name="connsiteY10" fmla="*/ 43543 h 620974"/>
              <a:gd name="connsiteX11" fmla="*/ 729343 w 834046"/>
              <a:gd name="connsiteY11" fmla="*/ 65314 h 620974"/>
              <a:gd name="connsiteX12" fmla="*/ 762000 w 834046"/>
              <a:gd name="connsiteY12" fmla="*/ 87086 h 620974"/>
              <a:gd name="connsiteX13" fmla="*/ 783772 w 834046"/>
              <a:gd name="connsiteY13" fmla="*/ 108857 h 620974"/>
              <a:gd name="connsiteX14" fmla="*/ 816429 w 834046"/>
              <a:gd name="connsiteY14" fmla="*/ 119743 h 620974"/>
              <a:gd name="connsiteX15" fmla="*/ 783772 w 834046"/>
              <a:gd name="connsiteY15" fmla="*/ 141514 h 620974"/>
              <a:gd name="connsiteX16" fmla="*/ 772886 w 834046"/>
              <a:gd name="connsiteY16" fmla="*/ 185057 h 620974"/>
              <a:gd name="connsiteX17" fmla="*/ 762000 w 834046"/>
              <a:gd name="connsiteY17" fmla="*/ 217714 h 620974"/>
              <a:gd name="connsiteX18" fmla="*/ 783772 w 834046"/>
              <a:gd name="connsiteY18" fmla="*/ 402771 h 620974"/>
              <a:gd name="connsiteX19" fmla="*/ 794657 w 834046"/>
              <a:gd name="connsiteY19" fmla="*/ 435428 h 620974"/>
              <a:gd name="connsiteX20" fmla="*/ 816429 w 834046"/>
              <a:gd name="connsiteY20" fmla="*/ 457200 h 620974"/>
              <a:gd name="connsiteX21" fmla="*/ 827315 w 834046"/>
              <a:gd name="connsiteY21" fmla="*/ 609600 h 620974"/>
              <a:gd name="connsiteX22" fmla="*/ 794657 w 834046"/>
              <a:gd name="connsiteY22" fmla="*/ 620486 h 620974"/>
              <a:gd name="connsiteX23" fmla="*/ 65315 w 834046"/>
              <a:gd name="connsiteY23" fmla="*/ 609600 h 620974"/>
              <a:gd name="connsiteX24" fmla="*/ 76200 w 834046"/>
              <a:gd name="connsiteY24" fmla="*/ 413657 h 620974"/>
              <a:gd name="connsiteX25" fmla="*/ 87086 w 834046"/>
              <a:gd name="connsiteY25" fmla="*/ 381000 h 620974"/>
              <a:gd name="connsiteX26" fmla="*/ 108857 w 834046"/>
              <a:gd name="connsiteY26" fmla="*/ 359228 h 620974"/>
              <a:gd name="connsiteX27" fmla="*/ 97972 w 834046"/>
              <a:gd name="connsiteY27" fmla="*/ 228600 h 620974"/>
              <a:gd name="connsiteX28" fmla="*/ 87086 w 834046"/>
              <a:gd name="connsiteY28" fmla="*/ 195943 h 620974"/>
              <a:gd name="connsiteX29" fmla="*/ 54429 w 834046"/>
              <a:gd name="connsiteY29" fmla="*/ 174171 h 620974"/>
              <a:gd name="connsiteX30" fmla="*/ 32657 w 834046"/>
              <a:gd name="connsiteY30" fmla="*/ 141514 h 620974"/>
              <a:gd name="connsiteX31" fmla="*/ 0 w 834046"/>
              <a:gd name="connsiteY31" fmla="*/ 97971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4046" h="620974">
                <a:moveTo>
                  <a:pt x="0" y="97971"/>
                </a:moveTo>
                <a:lnTo>
                  <a:pt x="163286" y="43543"/>
                </a:lnTo>
                <a:lnTo>
                  <a:pt x="228600" y="21771"/>
                </a:lnTo>
                <a:lnTo>
                  <a:pt x="261257" y="10886"/>
                </a:lnTo>
                <a:cubicBezTo>
                  <a:pt x="279400" y="14514"/>
                  <a:pt x="298680" y="14483"/>
                  <a:pt x="315686" y="21771"/>
                </a:cubicBezTo>
                <a:cubicBezTo>
                  <a:pt x="325119" y="25814"/>
                  <a:pt x="328656" y="38263"/>
                  <a:pt x="337457" y="43543"/>
                </a:cubicBezTo>
                <a:cubicBezTo>
                  <a:pt x="347297" y="49447"/>
                  <a:pt x="359229" y="50800"/>
                  <a:pt x="370115" y="54428"/>
                </a:cubicBezTo>
                <a:cubicBezTo>
                  <a:pt x="442686" y="50800"/>
                  <a:pt x="516726" y="58512"/>
                  <a:pt x="587829" y="43543"/>
                </a:cubicBezTo>
                <a:cubicBezTo>
                  <a:pt x="599057" y="41179"/>
                  <a:pt x="571812" y="21149"/>
                  <a:pt x="576943" y="10886"/>
                </a:cubicBezTo>
                <a:cubicBezTo>
                  <a:pt x="582074" y="623"/>
                  <a:pt x="598714" y="3629"/>
                  <a:pt x="609600" y="0"/>
                </a:cubicBezTo>
                <a:cubicBezTo>
                  <a:pt x="627694" y="18094"/>
                  <a:pt x="639314" y="32558"/>
                  <a:pt x="664029" y="43543"/>
                </a:cubicBezTo>
                <a:cubicBezTo>
                  <a:pt x="685000" y="52864"/>
                  <a:pt x="710248" y="52584"/>
                  <a:pt x="729343" y="65314"/>
                </a:cubicBezTo>
                <a:cubicBezTo>
                  <a:pt x="740229" y="72571"/>
                  <a:pt x="751784" y="78913"/>
                  <a:pt x="762000" y="87086"/>
                </a:cubicBezTo>
                <a:cubicBezTo>
                  <a:pt x="770014" y="93497"/>
                  <a:pt x="774971" y="103577"/>
                  <a:pt x="783772" y="108857"/>
                </a:cubicBezTo>
                <a:cubicBezTo>
                  <a:pt x="793611" y="114761"/>
                  <a:pt x="805543" y="116114"/>
                  <a:pt x="816429" y="119743"/>
                </a:cubicBezTo>
                <a:cubicBezTo>
                  <a:pt x="805543" y="127000"/>
                  <a:pt x="791029" y="130628"/>
                  <a:pt x="783772" y="141514"/>
                </a:cubicBezTo>
                <a:cubicBezTo>
                  <a:pt x="775473" y="153962"/>
                  <a:pt x="776996" y="170672"/>
                  <a:pt x="772886" y="185057"/>
                </a:cubicBezTo>
                <a:cubicBezTo>
                  <a:pt x="769734" y="196090"/>
                  <a:pt x="765629" y="206828"/>
                  <a:pt x="762000" y="217714"/>
                </a:cubicBezTo>
                <a:cubicBezTo>
                  <a:pt x="770313" y="325779"/>
                  <a:pt x="762588" y="328625"/>
                  <a:pt x="783772" y="402771"/>
                </a:cubicBezTo>
                <a:cubicBezTo>
                  <a:pt x="786924" y="413804"/>
                  <a:pt x="788754" y="425589"/>
                  <a:pt x="794657" y="435428"/>
                </a:cubicBezTo>
                <a:cubicBezTo>
                  <a:pt x="799937" y="444229"/>
                  <a:pt x="809172" y="449943"/>
                  <a:pt x="816429" y="457200"/>
                </a:cubicBezTo>
                <a:cubicBezTo>
                  <a:pt x="820058" y="508000"/>
                  <a:pt x="834046" y="559117"/>
                  <a:pt x="827315" y="609600"/>
                </a:cubicBezTo>
                <a:cubicBezTo>
                  <a:pt x="825798" y="620974"/>
                  <a:pt x="806132" y="620486"/>
                  <a:pt x="794657" y="620486"/>
                </a:cubicBezTo>
                <a:cubicBezTo>
                  <a:pt x="551516" y="620486"/>
                  <a:pt x="308429" y="613229"/>
                  <a:pt x="65315" y="609600"/>
                </a:cubicBezTo>
                <a:cubicBezTo>
                  <a:pt x="68943" y="544286"/>
                  <a:pt x="69998" y="478777"/>
                  <a:pt x="76200" y="413657"/>
                </a:cubicBezTo>
                <a:cubicBezTo>
                  <a:pt x="77288" y="402234"/>
                  <a:pt x="81182" y="390839"/>
                  <a:pt x="87086" y="381000"/>
                </a:cubicBezTo>
                <a:cubicBezTo>
                  <a:pt x="92366" y="372199"/>
                  <a:pt x="101600" y="366485"/>
                  <a:pt x="108857" y="359228"/>
                </a:cubicBezTo>
                <a:cubicBezTo>
                  <a:pt x="105229" y="315685"/>
                  <a:pt x="103747" y="271910"/>
                  <a:pt x="97972" y="228600"/>
                </a:cubicBezTo>
                <a:cubicBezTo>
                  <a:pt x="96456" y="217226"/>
                  <a:pt x="94254" y="204903"/>
                  <a:pt x="87086" y="195943"/>
                </a:cubicBezTo>
                <a:cubicBezTo>
                  <a:pt x="78913" y="185727"/>
                  <a:pt x="65315" y="181428"/>
                  <a:pt x="54429" y="174171"/>
                </a:cubicBezTo>
                <a:cubicBezTo>
                  <a:pt x="47172" y="163285"/>
                  <a:pt x="37251" y="153764"/>
                  <a:pt x="32657" y="141514"/>
                </a:cubicBezTo>
                <a:cubicBezTo>
                  <a:pt x="26161" y="124190"/>
                  <a:pt x="21772" y="87086"/>
                  <a:pt x="0" y="97971"/>
                </a:cubicBez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85918" y="3500438"/>
          <a:ext cx="1296988" cy="1062038"/>
        </p:xfrm>
        <a:graphic>
          <a:graphicData uri="http://schemas.openxmlformats.org/presentationml/2006/ole">
            <p:oleObj spid="_x0000_s1026" name="CorelDRAW" r:id="rId9" imgW="3045960" imgH="2491560" progId="">
              <p:embed/>
            </p:oleObj>
          </a:graphicData>
        </a:graphic>
      </p:graphicFrame>
      <p:pic>
        <p:nvPicPr>
          <p:cNvPr id="9" name="Рисунок 8" descr="post-142790-128318081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6446" y="2571744"/>
            <a:ext cx="1992720" cy="327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2198" y="0"/>
            <a:ext cx="3071802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Хоть и выпил дома чаю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Он с сестрёнкой Ниной,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Вскоре Костя замечает: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 него ангина!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~PP1764.WAV">
            <a:hlinkClick r:id="" action="ppaction://media"/>
          </p:cNvPr>
          <p:cNvPicPr>
            <a:picLocks noRot="1" noChangeAspect="1"/>
          </p:cNvPicPr>
          <p:nvPr>
            <a:wavAudioFile r:embed="rId2" name="~PP1764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452e0dc6417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920000">
            <a:off x="5224565" y="3216515"/>
            <a:ext cx="1446673" cy="1260000"/>
          </a:xfrm>
          <a:prstGeom prst="rect">
            <a:avLst/>
          </a:prstGeom>
        </p:spPr>
      </p:pic>
      <p:pic>
        <p:nvPicPr>
          <p:cNvPr id="3" name="Рисунок 2" descr="post-142790-12831808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4348" y="2500306"/>
            <a:ext cx="1936370" cy="327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7884" y="0"/>
            <a:ext cx="328611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Костя говорит сестре: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«Знай, купаться в сентябре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Можно лишь на юге,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Не у нас в округе!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Если осенью купаться,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Можно получить простуду.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Чтобы мне не простужаться,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Больше я «моржом» не буду!»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~PP1815.WAV">
            <a:hlinkClick r:id="" action="ppaction://media"/>
          </p:cNvPr>
          <p:cNvPicPr>
            <a:picLocks noRot="1" noChangeAspect="1"/>
          </p:cNvPicPr>
          <p:nvPr>
            <a:wavAudioFile r:embed="rId1" name="~PP181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pic>
        <p:nvPicPr>
          <p:cNvPr id="3" name="Рисунок 2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14348" y="642918"/>
            <a:ext cx="2105373" cy="1989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2071678"/>
            <a:ext cx="8715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             </a:t>
            </a: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ноябре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одевайтесь</a:t>
            </a:r>
          </a:p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по-зимнему! 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~PP3610.WAV">
            <a:hlinkClick r:id="" action="ppaction://media"/>
          </p:cNvPr>
          <p:cNvPicPr>
            <a:picLocks noRot="1" noChangeAspect="1"/>
          </p:cNvPicPr>
          <p:nvPr>
            <a:wavAudioFile r:embed="rId1" name="~PP361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142790-12672737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8662" y="2285992"/>
            <a:ext cx="3587399" cy="38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0"/>
            <a:ext cx="359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0"/>
            <a:ext cx="3500430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Собирается Антоша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гости к Ане и Алёше.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Видит – ласковое солнце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Светит весело в оконце.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«Я отправлюсь в лёгкой куртке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гости к Лёше и </a:t>
            </a:r>
            <a:r>
              <a:rPr lang="ru-RU" b="1" dirty="0" err="1" smtClean="0">
                <a:solidFill>
                  <a:srgbClr val="002060"/>
                </a:solidFill>
              </a:rPr>
              <a:t>Анютке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Шарф пока не нужен тоже!» –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Твёрдо убеждён Антоша.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~PP3848.WAV">
            <a:hlinkClick r:id="" action="ppaction://media"/>
          </p:cNvPr>
          <p:cNvPicPr>
            <a:picLocks noRot="1" noChangeAspect="1"/>
          </p:cNvPicPr>
          <p:nvPr>
            <a:wavAudioFile r:embed="rId1" name="~PP384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18" y="1357298"/>
            <a:ext cx="568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/>
              <a:t>   </a:t>
            </a:r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Осенью</a:t>
            </a:r>
          </a:p>
          <a:p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одевайтесь</a:t>
            </a:r>
          </a:p>
          <a:p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теплее!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28596" y="642918"/>
            <a:ext cx="2105373" cy="1989609"/>
          </a:xfrm>
          <a:prstGeom prst="rect">
            <a:avLst/>
          </a:prstGeom>
        </p:spPr>
      </p:pic>
      <p:pic>
        <p:nvPicPr>
          <p:cNvPr id="6" name="~PP3746.WAV">
            <a:hlinkClick r:id="" action="ppaction://media"/>
          </p:cNvPr>
          <p:cNvPicPr>
            <a:picLocks noRot="1" noChangeAspect="1"/>
          </p:cNvPicPr>
          <p:nvPr>
            <a:wavAudioFile r:embed="rId1" name="~PP374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142790-126727379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428596" y="3214686"/>
            <a:ext cx="2514535" cy="2700000"/>
          </a:xfrm>
          <a:prstGeom prst="rect">
            <a:avLst/>
          </a:prstGeom>
        </p:spPr>
      </p:pic>
      <p:pic>
        <p:nvPicPr>
          <p:cNvPr id="3" name="Рисунок 2" descr="post-251058-128636606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572132" y="3357562"/>
            <a:ext cx="2937600" cy="3243372"/>
          </a:xfrm>
          <a:prstGeom prst="rect">
            <a:avLst/>
          </a:prstGeom>
        </p:spPr>
      </p:pic>
      <p:pic>
        <p:nvPicPr>
          <p:cNvPr id="4" name="Рисунок 3" descr="post-207850-126788821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0364" y="2285992"/>
            <a:ext cx="2583574" cy="3456000"/>
          </a:xfrm>
          <a:prstGeom prst="rect">
            <a:avLst/>
          </a:prstGeom>
        </p:spPr>
      </p:pic>
      <p:pic>
        <p:nvPicPr>
          <p:cNvPr id="5" name="Рисунок 4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0"/>
            <a:ext cx="1652341" cy="1692000"/>
          </a:xfrm>
          <a:prstGeom prst="rect">
            <a:avLst/>
          </a:prstGeom>
        </p:spPr>
      </p:pic>
      <p:pic>
        <p:nvPicPr>
          <p:cNvPr id="6" name="Рисунок 5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926" y="214290"/>
            <a:ext cx="1652341" cy="1692000"/>
          </a:xfrm>
          <a:prstGeom prst="rect">
            <a:avLst/>
          </a:prstGeom>
        </p:spPr>
      </p:pic>
      <p:pic>
        <p:nvPicPr>
          <p:cNvPr id="7" name="Рисунок 6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94" y="214290"/>
            <a:ext cx="1652341" cy="1692000"/>
          </a:xfrm>
          <a:prstGeom prst="rect">
            <a:avLst/>
          </a:prstGeom>
        </p:spPr>
      </p:pic>
      <p:pic>
        <p:nvPicPr>
          <p:cNvPr id="8" name="Рисунок 7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082" y="1571612"/>
            <a:ext cx="1652341" cy="1692000"/>
          </a:xfrm>
          <a:prstGeom prst="rect">
            <a:avLst/>
          </a:prstGeom>
        </p:spPr>
      </p:pic>
      <p:pic>
        <p:nvPicPr>
          <p:cNvPr id="9" name="Рисунок 8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56" y="2000240"/>
            <a:ext cx="1652341" cy="1692000"/>
          </a:xfrm>
          <a:prstGeom prst="rect">
            <a:avLst/>
          </a:prstGeom>
        </p:spPr>
      </p:pic>
      <p:pic>
        <p:nvPicPr>
          <p:cNvPr id="10" name="Рисунок 9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571744"/>
            <a:ext cx="1652341" cy="1692000"/>
          </a:xfrm>
          <a:prstGeom prst="rect">
            <a:avLst/>
          </a:prstGeom>
        </p:spPr>
      </p:pic>
      <p:pic>
        <p:nvPicPr>
          <p:cNvPr id="11" name="Рисунок 10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546" y="4071942"/>
            <a:ext cx="1652341" cy="1692000"/>
          </a:xfrm>
          <a:prstGeom prst="rect">
            <a:avLst/>
          </a:prstGeom>
        </p:spPr>
      </p:pic>
      <p:pic>
        <p:nvPicPr>
          <p:cNvPr id="12" name="Рисунок 11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32" y="4000504"/>
            <a:ext cx="1652341" cy="1692000"/>
          </a:xfrm>
          <a:prstGeom prst="rect">
            <a:avLst/>
          </a:prstGeom>
        </p:spPr>
      </p:pic>
      <p:pic>
        <p:nvPicPr>
          <p:cNvPr id="13" name="Рисунок 12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58" y="4643446"/>
            <a:ext cx="1652341" cy="1692000"/>
          </a:xfrm>
          <a:prstGeom prst="rect">
            <a:avLst/>
          </a:prstGeom>
        </p:spPr>
      </p:pic>
      <p:pic>
        <p:nvPicPr>
          <p:cNvPr id="14" name="Рисунок 13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4572008"/>
            <a:ext cx="1652341" cy="1692000"/>
          </a:xfrm>
          <a:prstGeom prst="rect">
            <a:avLst/>
          </a:prstGeom>
        </p:spPr>
      </p:pic>
      <p:pic>
        <p:nvPicPr>
          <p:cNvPr id="15" name="Рисунок 14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659" y="4429132"/>
            <a:ext cx="1652341" cy="1692000"/>
          </a:xfrm>
          <a:prstGeom prst="rect">
            <a:avLst/>
          </a:prstGeom>
        </p:spPr>
      </p:pic>
      <p:pic>
        <p:nvPicPr>
          <p:cNvPr id="16" name="Рисунок 15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42" y="1214422"/>
            <a:ext cx="1652341" cy="1692000"/>
          </a:xfrm>
          <a:prstGeom prst="rect">
            <a:avLst/>
          </a:prstGeom>
        </p:spPr>
      </p:pic>
      <p:pic>
        <p:nvPicPr>
          <p:cNvPr id="17" name="Рисунок 16" descr="11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934" y="3143248"/>
            <a:ext cx="1652341" cy="1692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29322" y="0"/>
            <a:ext cx="321467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Гости два часа играли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Дома у сестры и брата,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потом игрушки взяли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во двор пошли ребята.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 дворе – противный ветер,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Снежная пороша.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Все тепло одеты дети,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Только не Антоша!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9" name="~PP3368.WAV">
            <a:hlinkClick r:id="" action="ppaction://media"/>
          </p:cNvPr>
          <p:cNvPicPr>
            <a:picLocks noRot="1" noChangeAspect="1"/>
          </p:cNvPicPr>
          <p:nvPr>
            <a:wavAudioFile r:embed="rId1" name="~PP3368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40000">
            <a:off x="3596384" y="3801293"/>
            <a:ext cx="2516287" cy="136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57950" y="0"/>
            <a:ext cx="278605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Болен к вечеру Антон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с трудом глотает он.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Горло у него болит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потерян аппетит.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post-182234-128353338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43438" y="2394000"/>
            <a:ext cx="2852674" cy="44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5501" y="0"/>
            <a:ext cx="3178499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Объяснила мама сыну: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«Ты замёрз, схватил ангину.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ноябре в прохладный день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Шарф и шапочку надень.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Не забудь про пуховик,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не то замёрзнешь вмиг!»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~PP2556.WAV">
            <a:hlinkClick r:id="" action="ppaction://media"/>
          </p:cNvPr>
          <p:cNvPicPr>
            <a:picLocks noRot="1" noChangeAspect="1"/>
          </p:cNvPicPr>
          <p:nvPr>
            <a:wavAudioFile r:embed="rId1" name="~PP255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pic>
        <p:nvPicPr>
          <p:cNvPr id="3" name="Рисунок 2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14348" y="642918"/>
            <a:ext cx="2105373" cy="1989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56" y="2428868"/>
            <a:ext cx="59884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  </a:t>
            </a:r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гуляйте</a:t>
            </a:r>
          </a:p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под дождём!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2500306"/>
            <a:ext cx="3786214" cy="7715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Школа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post-147850-12492881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3929066"/>
            <a:ext cx="3221684" cy="3168000"/>
          </a:xfrm>
          <a:prstGeom prst="rect">
            <a:avLst/>
          </a:prstGeom>
        </p:spPr>
      </p:pic>
      <p:sp>
        <p:nvSpPr>
          <p:cNvPr id="5" name="Капля 4"/>
          <p:cNvSpPr>
            <a:spLocks noChangeAspect="1"/>
          </p:cNvSpPr>
          <p:nvPr/>
        </p:nvSpPr>
        <p:spPr>
          <a:xfrm rot="-2400000">
            <a:off x="3071802" y="1000108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апля 5"/>
          <p:cNvSpPr>
            <a:spLocks noChangeAspect="1"/>
          </p:cNvSpPr>
          <p:nvPr/>
        </p:nvSpPr>
        <p:spPr>
          <a:xfrm rot="-2400000">
            <a:off x="2544107" y="1758297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>
            <a:spLocks noChangeAspect="1"/>
          </p:cNvSpPr>
          <p:nvPr/>
        </p:nvSpPr>
        <p:spPr>
          <a:xfrm rot="-2400000">
            <a:off x="5830255" y="686727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апля 7"/>
          <p:cNvSpPr>
            <a:spLocks noChangeAspect="1"/>
          </p:cNvSpPr>
          <p:nvPr/>
        </p:nvSpPr>
        <p:spPr>
          <a:xfrm rot="-2400000">
            <a:off x="7116141" y="261555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апля 8"/>
          <p:cNvSpPr>
            <a:spLocks noChangeAspect="1"/>
          </p:cNvSpPr>
          <p:nvPr/>
        </p:nvSpPr>
        <p:spPr>
          <a:xfrm rot="-2400000">
            <a:off x="8116271" y="2972744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апля 9"/>
          <p:cNvSpPr>
            <a:spLocks noChangeAspect="1"/>
          </p:cNvSpPr>
          <p:nvPr/>
        </p:nvSpPr>
        <p:spPr>
          <a:xfrm rot="-2400000">
            <a:off x="2901297" y="261555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апля 10"/>
          <p:cNvSpPr>
            <a:spLocks noChangeAspect="1"/>
          </p:cNvSpPr>
          <p:nvPr/>
        </p:nvSpPr>
        <p:spPr>
          <a:xfrm rot="-2400000">
            <a:off x="6473197" y="261555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апля 11"/>
          <p:cNvSpPr>
            <a:spLocks noChangeAspect="1"/>
          </p:cNvSpPr>
          <p:nvPr/>
        </p:nvSpPr>
        <p:spPr>
          <a:xfrm rot="-2400000">
            <a:off x="1543976" y="3258495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апля 12"/>
          <p:cNvSpPr>
            <a:spLocks noChangeAspect="1"/>
          </p:cNvSpPr>
          <p:nvPr/>
        </p:nvSpPr>
        <p:spPr>
          <a:xfrm rot="-2400000">
            <a:off x="543843" y="261555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>
            <a:spLocks noChangeAspect="1"/>
          </p:cNvSpPr>
          <p:nvPr/>
        </p:nvSpPr>
        <p:spPr>
          <a:xfrm rot="-2400000">
            <a:off x="3472802" y="404431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>
            <a:spLocks noChangeAspect="1"/>
          </p:cNvSpPr>
          <p:nvPr/>
        </p:nvSpPr>
        <p:spPr>
          <a:xfrm rot="-2400000">
            <a:off x="5830255" y="3758561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апля 15"/>
          <p:cNvSpPr>
            <a:spLocks noChangeAspect="1"/>
          </p:cNvSpPr>
          <p:nvPr/>
        </p:nvSpPr>
        <p:spPr>
          <a:xfrm rot="-2400000">
            <a:off x="5687380" y="2044049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апля 16"/>
          <p:cNvSpPr>
            <a:spLocks noChangeAspect="1"/>
          </p:cNvSpPr>
          <p:nvPr/>
        </p:nvSpPr>
        <p:spPr>
          <a:xfrm rot="-2400000">
            <a:off x="4115743" y="190117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/>
          <p:cNvSpPr>
            <a:spLocks noChangeAspect="1"/>
          </p:cNvSpPr>
          <p:nvPr/>
        </p:nvSpPr>
        <p:spPr>
          <a:xfrm rot="-2400000">
            <a:off x="6544635" y="4615817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>
            <a:spLocks noChangeAspect="1"/>
          </p:cNvSpPr>
          <p:nvPr/>
        </p:nvSpPr>
        <p:spPr>
          <a:xfrm rot="-2400000">
            <a:off x="3044174" y="5615949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апля 19"/>
          <p:cNvSpPr>
            <a:spLocks noChangeAspect="1"/>
          </p:cNvSpPr>
          <p:nvPr/>
        </p:nvSpPr>
        <p:spPr>
          <a:xfrm rot="-2400000">
            <a:off x="329529" y="4115751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апля 20"/>
          <p:cNvSpPr>
            <a:spLocks noChangeAspect="1"/>
          </p:cNvSpPr>
          <p:nvPr/>
        </p:nvSpPr>
        <p:spPr>
          <a:xfrm rot="-2400000">
            <a:off x="3258487" y="6401766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апля 21"/>
          <p:cNvSpPr>
            <a:spLocks noChangeAspect="1"/>
          </p:cNvSpPr>
          <p:nvPr/>
        </p:nvSpPr>
        <p:spPr>
          <a:xfrm rot="-2400000">
            <a:off x="4758686" y="4115751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апля 22"/>
          <p:cNvSpPr>
            <a:spLocks noChangeAspect="1"/>
          </p:cNvSpPr>
          <p:nvPr/>
        </p:nvSpPr>
        <p:spPr>
          <a:xfrm rot="-2400000">
            <a:off x="6830387" y="6116015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апля 23"/>
          <p:cNvSpPr>
            <a:spLocks noChangeAspect="1"/>
          </p:cNvSpPr>
          <p:nvPr/>
        </p:nvSpPr>
        <p:spPr>
          <a:xfrm rot="-2400000">
            <a:off x="758158" y="1329670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апля 24"/>
          <p:cNvSpPr>
            <a:spLocks noChangeAspect="1"/>
          </p:cNvSpPr>
          <p:nvPr/>
        </p:nvSpPr>
        <p:spPr>
          <a:xfrm rot="-2400000">
            <a:off x="2044041" y="329538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апля 25"/>
          <p:cNvSpPr>
            <a:spLocks noChangeAspect="1"/>
          </p:cNvSpPr>
          <p:nvPr/>
        </p:nvSpPr>
        <p:spPr>
          <a:xfrm rot="-2400000">
            <a:off x="1686851" y="2544115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апля 26"/>
          <p:cNvSpPr>
            <a:spLocks noChangeAspect="1"/>
          </p:cNvSpPr>
          <p:nvPr/>
        </p:nvSpPr>
        <p:spPr>
          <a:xfrm rot="-2400000">
            <a:off x="258091" y="6330329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апля 27"/>
          <p:cNvSpPr>
            <a:spLocks noChangeAspect="1"/>
          </p:cNvSpPr>
          <p:nvPr/>
        </p:nvSpPr>
        <p:spPr>
          <a:xfrm rot="-2400000">
            <a:off x="4901561" y="6116015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апля 28"/>
          <p:cNvSpPr>
            <a:spLocks noChangeAspect="1"/>
          </p:cNvSpPr>
          <p:nvPr/>
        </p:nvSpPr>
        <p:spPr>
          <a:xfrm rot="-2400000">
            <a:off x="8544899" y="6187453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апля 29"/>
          <p:cNvSpPr>
            <a:spLocks noChangeAspect="1"/>
          </p:cNvSpPr>
          <p:nvPr/>
        </p:nvSpPr>
        <p:spPr>
          <a:xfrm rot="-2400000">
            <a:off x="8759212" y="4615816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апля 30"/>
          <p:cNvSpPr>
            <a:spLocks noChangeAspect="1"/>
          </p:cNvSpPr>
          <p:nvPr/>
        </p:nvSpPr>
        <p:spPr>
          <a:xfrm rot="-2400000">
            <a:off x="6616074" y="5401636"/>
            <a:ext cx="214314" cy="214314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215074" y="0"/>
            <a:ext cx="292892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Мы с сестрой домой идём,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Только почему-то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Оказались под дождём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Мы вдвоём с Анютой.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74671" y="0"/>
            <a:ext cx="316932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Осторожная </a:t>
            </a:r>
            <a:r>
              <a:rPr lang="ru-RU" b="1" dirty="0" err="1" smtClean="0">
                <a:solidFill>
                  <a:srgbClr val="002060"/>
                </a:solidFill>
              </a:rPr>
              <a:t>Анютка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Говорит мне: «Ах, Андрей!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Мы промокнем не на шутку,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Побежим домой скорей!»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00760" y="0"/>
            <a:ext cx="314324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Отвечаю я сестре: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«Подожди, не кисни!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Очень много во дворе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Разноцветных листьев!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Их побольше соберём,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потом домой пойдём!»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5" name="Рисунок 34" descr="под дождем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0"/>
            <a:ext cx="3429000" cy="3048000"/>
          </a:xfrm>
          <a:prstGeom prst="rect">
            <a:avLst/>
          </a:prstGeom>
        </p:spPr>
      </p:pic>
      <p:pic>
        <p:nvPicPr>
          <p:cNvPr id="36" name="~PP3942.WAV">
            <a:hlinkClick r:id="" action="ppaction://media"/>
          </p:cNvPr>
          <p:cNvPicPr>
            <a:picLocks noRot="1" noChangeAspect="1"/>
          </p:cNvPicPr>
          <p:nvPr>
            <a:wavAudioFile r:embed="rId1" name="~PP394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2" name="Рисунок 1" descr="школьник1с_рюкзако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500306"/>
            <a:ext cx="4128559" cy="4068000"/>
          </a:xfrm>
          <a:prstGeom prst="rect">
            <a:avLst/>
          </a:prstGeom>
        </p:spPr>
      </p:pic>
      <p:pic>
        <p:nvPicPr>
          <p:cNvPr id="4" name="Рисунок 3" descr="post-147850-124928815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4942" y="2357430"/>
            <a:ext cx="1952474" cy="4104000"/>
          </a:xfrm>
          <a:prstGeom prst="rect">
            <a:avLst/>
          </a:prstGeom>
        </p:spPr>
      </p:pic>
      <p:pic>
        <p:nvPicPr>
          <p:cNvPr id="5" name="Рисунок 4" descr="0a3e6a07804e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1100000">
            <a:off x="4186509" y="4052549"/>
            <a:ext cx="1239881" cy="1044000"/>
          </a:xfrm>
          <a:prstGeom prst="rect">
            <a:avLst/>
          </a:prstGeom>
        </p:spPr>
      </p:pic>
      <p:pic>
        <p:nvPicPr>
          <p:cNvPr id="6" name="Рисунок 5" descr="post-41149-1250406991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857356" y="3714752"/>
            <a:ext cx="1571636" cy="1333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7884" y="0"/>
            <a:ext cx="328611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Чтоб поделки выполнять,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Нужно листья собирать!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Ведь природных материалов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Нужно для труда немало!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884" y="0"/>
            <a:ext cx="328611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Собираем под дождём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Листики, каштаны,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Ищем жёлуди вдвоём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Мы с </a:t>
            </a:r>
            <a:r>
              <a:rPr lang="ru-RU" b="1" dirty="0" err="1" smtClean="0">
                <a:solidFill>
                  <a:srgbClr val="002060"/>
                </a:solidFill>
              </a:rPr>
              <a:t>Анюткой</a:t>
            </a:r>
            <a:r>
              <a:rPr lang="ru-RU" b="1" dirty="0" smtClean="0">
                <a:solidFill>
                  <a:srgbClr val="002060"/>
                </a:solidFill>
              </a:rPr>
              <a:t> рьяно.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~PP3071.WAV">
            <a:hlinkClick r:id="" action="ppaction://media"/>
          </p:cNvPr>
          <p:cNvPicPr>
            <a:picLocks noRot="1" noChangeAspect="1"/>
          </p:cNvPicPr>
          <p:nvPr>
            <a:wavAudioFile r:embed="rId1" name="~PP3071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ost-41149-1250406991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286512" y="3143248"/>
            <a:ext cx="1571636" cy="1333124"/>
          </a:xfrm>
          <a:prstGeom prst="rect">
            <a:avLst/>
          </a:prstGeom>
        </p:spPr>
      </p:pic>
      <p:pic>
        <p:nvPicPr>
          <p:cNvPr id="2" name="Рисунок 1" descr="post-147850-124928815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20000">
            <a:off x="4735060" y="2887370"/>
            <a:ext cx="1952474" cy="1714512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1928794" y="3714752"/>
            <a:ext cx="3697957" cy="1848024"/>
          </a:xfrm>
          <a:custGeom>
            <a:avLst/>
            <a:gdLst>
              <a:gd name="connsiteX0" fmla="*/ 12925 w 3697957"/>
              <a:gd name="connsiteY0" fmla="*/ 607821 h 1848024"/>
              <a:gd name="connsiteX1" fmla="*/ 40357 w 3697957"/>
              <a:gd name="connsiteY1" fmla="*/ 580389 h 1848024"/>
              <a:gd name="connsiteX2" fmla="*/ 67789 w 3697957"/>
              <a:gd name="connsiteY2" fmla="*/ 571245 h 1848024"/>
              <a:gd name="connsiteX3" fmla="*/ 86077 w 3697957"/>
              <a:gd name="connsiteY3" fmla="*/ 543813 h 1848024"/>
              <a:gd name="connsiteX4" fmla="*/ 113509 w 3697957"/>
              <a:gd name="connsiteY4" fmla="*/ 534669 h 1848024"/>
              <a:gd name="connsiteX5" fmla="*/ 168373 w 3697957"/>
              <a:gd name="connsiteY5" fmla="*/ 498093 h 1848024"/>
              <a:gd name="connsiteX6" fmla="*/ 195805 w 3697957"/>
              <a:gd name="connsiteY6" fmla="*/ 488949 h 1848024"/>
              <a:gd name="connsiteX7" fmla="*/ 223237 w 3697957"/>
              <a:gd name="connsiteY7" fmla="*/ 470661 h 1848024"/>
              <a:gd name="connsiteX8" fmla="*/ 278101 w 3697957"/>
              <a:gd name="connsiteY8" fmla="*/ 452373 h 1848024"/>
              <a:gd name="connsiteX9" fmla="*/ 360397 w 3697957"/>
              <a:gd name="connsiteY9" fmla="*/ 424941 h 1848024"/>
              <a:gd name="connsiteX10" fmla="*/ 387829 w 3697957"/>
              <a:gd name="connsiteY10" fmla="*/ 415797 h 1848024"/>
              <a:gd name="connsiteX11" fmla="*/ 415261 w 3697957"/>
              <a:gd name="connsiteY11" fmla="*/ 406653 h 1848024"/>
              <a:gd name="connsiteX12" fmla="*/ 451837 w 3697957"/>
              <a:gd name="connsiteY12" fmla="*/ 397509 h 1848024"/>
              <a:gd name="connsiteX13" fmla="*/ 643861 w 3697957"/>
              <a:gd name="connsiteY13" fmla="*/ 379221 h 1848024"/>
              <a:gd name="connsiteX14" fmla="*/ 689581 w 3697957"/>
              <a:gd name="connsiteY14" fmla="*/ 370077 h 1848024"/>
              <a:gd name="connsiteX15" fmla="*/ 781021 w 3697957"/>
              <a:gd name="connsiteY15" fmla="*/ 360933 h 1848024"/>
              <a:gd name="connsiteX16" fmla="*/ 890749 w 3697957"/>
              <a:gd name="connsiteY16" fmla="*/ 342645 h 1848024"/>
              <a:gd name="connsiteX17" fmla="*/ 963901 w 3697957"/>
              <a:gd name="connsiteY17" fmla="*/ 324357 h 1848024"/>
              <a:gd name="connsiteX18" fmla="*/ 1018765 w 3697957"/>
              <a:gd name="connsiteY18" fmla="*/ 306069 h 1848024"/>
              <a:gd name="connsiteX19" fmla="*/ 1046197 w 3697957"/>
              <a:gd name="connsiteY19" fmla="*/ 296925 h 1848024"/>
              <a:gd name="connsiteX20" fmla="*/ 1082773 w 3697957"/>
              <a:gd name="connsiteY20" fmla="*/ 287781 h 1848024"/>
              <a:gd name="connsiteX21" fmla="*/ 1137637 w 3697957"/>
              <a:gd name="connsiteY21" fmla="*/ 269493 h 1848024"/>
              <a:gd name="connsiteX22" fmla="*/ 1183357 w 3697957"/>
              <a:gd name="connsiteY22" fmla="*/ 260349 h 1848024"/>
              <a:gd name="connsiteX23" fmla="*/ 1302229 w 3697957"/>
              <a:gd name="connsiteY23" fmla="*/ 242061 h 1848024"/>
              <a:gd name="connsiteX24" fmla="*/ 1448533 w 3697957"/>
              <a:gd name="connsiteY24" fmla="*/ 214629 h 1848024"/>
              <a:gd name="connsiteX25" fmla="*/ 1603981 w 3697957"/>
              <a:gd name="connsiteY25" fmla="*/ 196341 h 1848024"/>
              <a:gd name="connsiteX26" fmla="*/ 1640557 w 3697957"/>
              <a:gd name="connsiteY26" fmla="*/ 187197 h 1848024"/>
              <a:gd name="connsiteX27" fmla="*/ 1832581 w 3697957"/>
              <a:gd name="connsiteY27" fmla="*/ 168909 h 1848024"/>
              <a:gd name="connsiteX28" fmla="*/ 2170909 w 3697957"/>
              <a:gd name="connsiteY28" fmla="*/ 150621 h 1848024"/>
              <a:gd name="connsiteX29" fmla="*/ 2198341 w 3697957"/>
              <a:gd name="connsiteY29" fmla="*/ 141477 h 1848024"/>
              <a:gd name="connsiteX30" fmla="*/ 2262349 w 3697957"/>
              <a:gd name="connsiteY30" fmla="*/ 132333 h 1848024"/>
              <a:gd name="connsiteX31" fmla="*/ 2344645 w 3697957"/>
              <a:gd name="connsiteY31" fmla="*/ 104901 h 1848024"/>
              <a:gd name="connsiteX32" fmla="*/ 2372077 w 3697957"/>
              <a:gd name="connsiteY32" fmla="*/ 95757 h 1848024"/>
              <a:gd name="connsiteX33" fmla="*/ 2426941 w 3697957"/>
              <a:gd name="connsiteY33" fmla="*/ 59181 h 1848024"/>
              <a:gd name="connsiteX34" fmla="*/ 2454373 w 3697957"/>
              <a:gd name="connsiteY34" fmla="*/ 40893 h 1848024"/>
              <a:gd name="connsiteX35" fmla="*/ 2509237 w 3697957"/>
              <a:gd name="connsiteY35" fmla="*/ 22605 h 1848024"/>
              <a:gd name="connsiteX36" fmla="*/ 2637253 w 3697957"/>
              <a:gd name="connsiteY36" fmla="*/ 40893 h 1848024"/>
              <a:gd name="connsiteX37" fmla="*/ 2655541 w 3697957"/>
              <a:gd name="connsiteY37" fmla="*/ 95757 h 1848024"/>
              <a:gd name="connsiteX38" fmla="*/ 2673829 w 3697957"/>
              <a:gd name="connsiteY38" fmla="*/ 187197 h 1848024"/>
              <a:gd name="connsiteX39" fmla="*/ 2756125 w 3697957"/>
              <a:gd name="connsiteY39" fmla="*/ 278637 h 1848024"/>
              <a:gd name="connsiteX40" fmla="*/ 2783557 w 3697957"/>
              <a:gd name="connsiteY40" fmla="*/ 296925 h 1848024"/>
              <a:gd name="connsiteX41" fmla="*/ 2792701 w 3697957"/>
              <a:gd name="connsiteY41" fmla="*/ 324357 h 1848024"/>
              <a:gd name="connsiteX42" fmla="*/ 2838421 w 3697957"/>
              <a:gd name="connsiteY42" fmla="*/ 379221 h 1848024"/>
              <a:gd name="connsiteX43" fmla="*/ 2893285 w 3697957"/>
              <a:gd name="connsiteY43" fmla="*/ 415797 h 1848024"/>
              <a:gd name="connsiteX44" fmla="*/ 2920717 w 3697957"/>
              <a:gd name="connsiteY44" fmla="*/ 434085 h 1848024"/>
              <a:gd name="connsiteX45" fmla="*/ 2948149 w 3697957"/>
              <a:gd name="connsiteY45" fmla="*/ 461517 h 1848024"/>
              <a:gd name="connsiteX46" fmla="*/ 2966437 w 3697957"/>
              <a:gd name="connsiteY46" fmla="*/ 488949 h 1848024"/>
              <a:gd name="connsiteX47" fmla="*/ 2993869 w 3697957"/>
              <a:gd name="connsiteY47" fmla="*/ 498093 h 1848024"/>
              <a:gd name="connsiteX48" fmla="*/ 3021301 w 3697957"/>
              <a:gd name="connsiteY48" fmla="*/ 516381 h 1848024"/>
              <a:gd name="connsiteX49" fmla="*/ 3158461 w 3697957"/>
              <a:gd name="connsiteY49" fmla="*/ 534669 h 1848024"/>
              <a:gd name="connsiteX50" fmla="*/ 3213325 w 3697957"/>
              <a:gd name="connsiteY50" fmla="*/ 562101 h 1848024"/>
              <a:gd name="connsiteX51" fmla="*/ 3277333 w 3697957"/>
              <a:gd name="connsiteY51" fmla="*/ 589533 h 1848024"/>
              <a:gd name="connsiteX52" fmla="*/ 3304765 w 3697957"/>
              <a:gd name="connsiteY52" fmla="*/ 616965 h 1848024"/>
              <a:gd name="connsiteX53" fmla="*/ 3323053 w 3697957"/>
              <a:gd name="connsiteY53" fmla="*/ 644397 h 1848024"/>
              <a:gd name="connsiteX54" fmla="*/ 3359629 w 3697957"/>
              <a:gd name="connsiteY54" fmla="*/ 662685 h 1848024"/>
              <a:gd name="connsiteX55" fmla="*/ 3387061 w 3697957"/>
              <a:gd name="connsiteY55" fmla="*/ 680973 h 1848024"/>
              <a:gd name="connsiteX56" fmla="*/ 3405349 w 3697957"/>
              <a:gd name="connsiteY56" fmla="*/ 735837 h 1848024"/>
              <a:gd name="connsiteX57" fmla="*/ 3414493 w 3697957"/>
              <a:gd name="connsiteY57" fmla="*/ 790701 h 1848024"/>
              <a:gd name="connsiteX58" fmla="*/ 3469357 w 3697957"/>
              <a:gd name="connsiteY58" fmla="*/ 808989 h 1848024"/>
              <a:gd name="connsiteX59" fmla="*/ 3496789 w 3697957"/>
              <a:gd name="connsiteY59" fmla="*/ 818133 h 1848024"/>
              <a:gd name="connsiteX60" fmla="*/ 3615661 w 3697957"/>
              <a:gd name="connsiteY60" fmla="*/ 937005 h 1848024"/>
              <a:gd name="connsiteX61" fmla="*/ 3652237 w 3697957"/>
              <a:gd name="connsiteY61" fmla="*/ 973581 h 1848024"/>
              <a:gd name="connsiteX62" fmla="*/ 3670525 w 3697957"/>
              <a:gd name="connsiteY62" fmla="*/ 1046733 h 1848024"/>
              <a:gd name="connsiteX63" fmla="*/ 3697957 w 3697957"/>
              <a:gd name="connsiteY63" fmla="*/ 1183893 h 1848024"/>
              <a:gd name="connsiteX64" fmla="*/ 3688813 w 3697957"/>
              <a:gd name="connsiteY64" fmla="*/ 1238757 h 1848024"/>
              <a:gd name="connsiteX65" fmla="*/ 3633949 w 3697957"/>
              <a:gd name="connsiteY65" fmla="*/ 1284477 h 1848024"/>
              <a:gd name="connsiteX66" fmla="*/ 3533365 w 3697957"/>
              <a:gd name="connsiteY66" fmla="*/ 1311909 h 1848024"/>
              <a:gd name="connsiteX67" fmla="*/ 3496789 w 3697957"/>
              <a:gd name="connsiteY67" fmla="*/ 1321053 h 1848024"/>
              <a:gd name="connsiteX68" fmla="*/ 3469357 w 3697957"/>
              <a:gd name="connsiteY68" fmla="*/ 1330197 h 1848024"/>
              <a:gd name="connsiteX69" fmla="*/ 3240757 w 3697957"/>
              <a:gd name="connsiteY69" fmla="*/ 1339341 h 1848024"/>
              <a:gd name="connsiteX70" fmla="*/ 3121885 w 3697957"/>
              <a:gd name="connsiteY70" fmla="*/ 1357629 h 1848024"/>
              <a:gd name="connsiteX71" fmla="*/ 3067021 w 3697957"/>
              <a:gd name="connsiteY71" fmla="*/ 1385061 h 1848024"/>
              <a:gd name="connsiteX72" fmla="*/ 2984725 w 3697957"/>
              <a:gd name="connsiteY72" fmla="*/ 1403349 h 1848024"/>
              <a:gd name="connsiteX73" fmla="*/ 2929861 w 3697957"/>
              <a:gd name="connsiteY73" fmla="*/ 1421637 h 1848024"/>
              <a:gd name="connsiteX74" fmla="*/ 2893285 w 3697957"/>
              <a:gd name="connsiteY74" fmla="*/ 1430781 h 1848024"/>
              <a:gd name="connsiteX75" fmla="*/ 2820133 w 3697957"/>
              <a:gd name="connsiteY75" fmla="*/ 1458213 h 1848024"/>
              <a:gd name="connsiteX76" fmla="*/ 2792701 w 3697957"/>
              <a:gd name="connsiteY76" fmla="*/ 1476501 h 1848024"/>
              <a:gd name="connsiteX77" fmla="*/ 2692117 w 3697957"/>
              <a:gd name="connsiteY77" fmla="*/ 1503933 h 1848024"/>
              <a:gd name="connsiteX78" fmla="*/ 2637253 w 3697957"/>
              <a:gd name="connsiteY78" fmla="*/ 1522221 h 1848024"/>
              <a:gd name="connsiteX79" fmla="*/ 2564101 w 3697957"/>
              <a:gd name="connsiteY79" fmla="*/ 1531365 h 1848024"/>
              <a:gd name="connsiteX80" fmla="*/ 2408653 w 3697957"/>
              <a:gd name="connsiteY80" fmla="*/ 1540509 h 1848024"/>
              <a:gd name="connsiteX81" fmla="*/ 2308069 w 3697957"/>
              <a:gd name="connsiteY81" fmla="*/ 1549653 h 1848024"/>
              <a:gd name="connsiteX82" fmla="*/ 2280637 w 3697957"/>
              <a:gd name="connsiteY82" fmla="*/ 1558797 h 1848024"/>
              <a:gd name="connsiteX83" fmla="*/ 2198341 w 3697957"/>
              <a:gd name="connsiteY83" fmla="*/ 1631949 h 1848024"/>
              <a:gd name="connsiteX84" fmla="*/ 2170909 w 3697957"/>
              <a:gd name="connsiteY84" fmla="*/ 1659381 h 1848024"/>
              <a:gd name="connsiteX85" fmla="*/ 2143477 w 3697957"/>
              <a:gd name="connsiteY85" fmla="*/ 1686813 h 1848024"/>
              <a:gd name="connsiteX86" fmla="*/ 2097757 w 3697957"/>
              <a:gd name="connsiteY86" fmla="*/ 1732533 h 1848024"/>
              <a:gd name="connsiteX87" fmla="*/ 2079469 w 3697957"/>
              <a:gd name="connsiteY87" fmla="*/ 1759965 h 1848024"/>
              <a:gd name="connsiteX88" fmla="*/ 2024605 w 3697957"/>
              <a:gd name="connsiteY88" fmla="*/ 1778253 h 1848024"/>
              <a:gd name="connsiteX89" fmla="*/ 1942309 w 3697957"/>
              <a:gd name="connsiteY89" fmla="*/ 1814829 h 1848024"/>
              <a:gd name="connsiteX90" fmla="*/ 1905733 w 3697957"/>
              <a:gd name="connsiteY90" fmla="*/ 1823973 h 1848024"/>
              <a:gd name="connsiteX91" fmla="*/ 1018765 w 3697957"/>
              <a:gd name="connsiteY91" fmla="*/ 1833117 h 1848024"/>
              <a:gd name="connsiteX92" fmla="*/ 744445 w 3697957"/>
              <a:gd name="connsiteY92" fmla="*/ 1833117 h 1848024"/>
              <a:gd name="connsiteX93" fmla="*/ 717013 w 3697957"/>
              <a:gd name="connsiteY93" fmla="*/ 1823973 h 1848024"/>
              <a:gd name="connsiteX94" fmla="*/ 662149 w 3697957"/>
              <a:gd name="connsiteY94" fmla="*/ 1769109 h 1848024"/>
              <a:gd name="connsiteX95" fmla="*/ 634717 w 3697957"/>
              <a:gd name="connsiteY95" fmla="*/ 1741677 h 1848024"/>
              <a:gd name="connsiteX96" fmla="*/ 625573 w 3697957"/>
              <a:gd name="connsiteY96" fmla="*/ 1714245 h 1848024"/>
              <a:gd name="connsiteX97" fmla="*/ 607285 w 3697957"/>
              <a:gd name="connsiteY97" fmla="*/ 1686813 h 1848024"/>
              <a:gd name="connsiteX98" fmla="*/ 588997 w 3697957"/>
              <a:gd name="connsiteY98" fmla="*/ 1631949 h 1848024"/>
              <a:gd name="connsiteX99" fmla="*/ 579853 w 3697957"/>
              <a:gd name="connsiteY99" fmla="*/ 1604517 h 1848024"/>
              <a:gd name="connsiteX100" fmla="*/ 570709 w 3697957"/>
              <a:gd name="connsiteY100" fmla="*/ 1531365 h 1848024"/>
              <a:gd name="connsiteX101" fmla="*/ 561565 w 3697957"/>
              <a:gd name="connsiteY101" fmla="*/ 1503933 h 1848024"/>
              <a:gd name="connsiteX102" fmla="*/ 552421 w 3697957"/>
              <a:gd name="connsiteY102" fmla="*/ 1449069 h 1848024"/>
              <a:gd name="connsiteX103" fmla="*/ 524989 w 3697957"/>
              <a:gd name="connsiteY103" fmla="*/ 1302765 h 1848024"/>
              <a:gd name="connsiteX104" fmla="*/ 497557 w 3697957"/>
              <a:gd name="connsiteY104" fmla="*/ 1275333 h 1848024"/>
              <a:gd name="connsiteX105" fmla="*/ 479269 w 3697957"/>
              <a:gd name="connsiteY105" fmla="*/ 1220469 h 1848024"/>
              <a:gd name="connsiteX106" fmla="*/ 470125 w 3697957"/>
              <a:gd name="connsiteY106" fmla="*/ 1193037 h 1848024"/>
              <a:gd name="connsiteX107" fmla="*/ 442693 w 3697957"/>
              <a:gd name="connsiteY107" fmla="*/ 1165605 h 1848024"/>
              <a:gd name="connsiteX108" fmla="*/ 424405 w 3697957"/>
              <a:gd name="connsiteY108" fmla="*/ 1138173 h 1848024"/>
              <a:gd name="connsiteX109" fmla="*/ 369541 w 3697957"/>
              <a:gd name="connsiteY109" fmla="*/ 1083309 h 1848024"/>
              <a:gd name="connsiteX110" fmla="*/ 342109 w 3697957"/>
              <a:gd name="connsiteY110" fmla="*/ 1055877 h 1848024"/>
              <a:gd name="connsiteX111" fmla="*/ 278101 w 3697957"/>
              <a:gd name="connsiteY111" fmla="*/ 973581 h 1848024"/>
              <a:gd name="connsiteX112" fmla="*/ 232381 w 3697957"/>
              <a:gd name="connsiteY112" fmla="*/ 927861 h 1848024"/>
              <a:gd name="connsiteX113" fmla="*/ 195805 w 3697957"/>
              <a:gd name="connsiteY113" fmla="*/ 882141 h 1848024"/>
              <a:gd name="connsiteX114" fmla="*/ 177517 w 3697957"/>
              <a:gd name="connsiteY114" fmla="*/ 854709 h 1848024"/>
              <a:gd name="connsiteX115" fmla="*/ 122653 w 3697957"/>
              <a:gd name="connsiteY115" fmla="*/ 808989 h 1848024"/>
              <a:gd name="connsiteX116" fmla="*/ 49501 w 3697957"/>
              <a:gd name="connsiteY116" fmla="*/ 726693 h 1848024"/>
              <a:gd name="connsiteX117" fmla="*/ 22069 w 3697957"/>
              <a:gd name="connsiteY117" fmla="*/ 699261 h 1848024"/>
              <a:gd name="connsiteX118" fmla="*/ 12925 w 3697957"/>
              <a:gd name="connsiteY118" fmla="*/ 607821 h 184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697957" h="1848024">
                <a:moveTo>
                  <a:pt x="12925" y="607821"/>
                </a:moveTo>
                <a:cubicBezTo>
                  <a:pt x="15973" y="588009"/>
                  <a:pt x="29597" y="587562"/>
                  <a:pt x="40357" y="580389"/>
                </a:cubicBezTo>
                <a:cubicBezTo>
                  <a:pt x="48377" y="575042"/>
                  <a:pt x="60263" y="577266"/>
                  <a:pt x="67789" y="571245"/>
                </a:cubicBezTo>
                <a:cubicBezTo>
                  <a:pt x="76371" y="564380"/>
                  <a:pt x="77495" y="550678"/>
                  <a:pt x="86077" y="543813"/>
                </a:cubicBezTo>
                <a:cubicBezTo>
                  <a:pt x="93603" y="537792"/>
                  <a:pt x="105083" y="539350"/>
                  <a:pt x="113509" y="534669"/>
                </a:cubicBezTo>
                <a:cubicBezTo>
                  <a:pt x="132722" y="523995"/>
                  <a:pt x="147521" y="505044"/>
                  <a:pt x="168373" y="498093"/>
                </a:cubicBezTo>
                <a:cubicBezTo>
                  <a:pt x="177517" y="495045"/>
                  <a:pt x="187184" y="493260"/>
                  <a:pt x="195805" y="488949"/>
                </a:cubicBezTo>
                <a:cubicBezTo>
                  <a:pt x="205635" y="484034"/>
                  <a:pt x="213194" y="475124"/>
                  <a:pt x="223237" y="470661"/>
                </a:cubicBezTo>
                <a:cubicBezTo>
                  <a:pt x="240853" y="462832"/>
                  <a:pt x="259813" y="458469"/>
                  <a:pt x="278101" y="452373"/>
                </a:cubicBezTo>
                <a:lnTo>
                  <a:pt x="360397" y="424941"/>
                </a:lnTo>
                <a:lnTo>
                  <a:pt x="387829" y="415797"/>
                </a:lnTo>
                <a:cubicBezTo>
                  <a:pt x="396973" y="412749"/>
                  <a:pt x="405910" y="408991"/>
                  <a:pt x="415261" y="406653"/>
                </a:cubicBezTo>
                <a:cubicBezTo>
                  <a:pt x="427453" y="403605"/>
                  <a:pt x="439416" y="399420"/>
                  <a:pt x="451837" y="397509"/>
                </a:cubicBezTo>
                <a:cubicBezTo>
                  <a:pt x="498627" y="390311"/>
                  <a:pt x="602350" y="382680"/>
                  <a:pt x="643861" y="379221"/>
                </a:cubicBezTo>
                <a:cubicBezTo>
                  <a:pt x="659101" y="376173"/>
                  <a:pt x="674176" y="372131"/>
                  <a:pt x="689581" y="370077"/>
                </a:cubicBezTo>
                <a:cubicBezTo>
                  <a:pt x="719944" y="366029"/>
                  <a:pt x="750599" y="364512"/>
                  <a:pt x="781021" y="360933"/>
                </a:cubicBezTo>
                <a:cubicBezTo>
                  <a:pt x="817504" y="356641"/>
                  <a:pt x="854838" y="350932"/>
                  <a:pt x="890749" y="342645"/>
                </a:cubicBezTo>
                <a:cubicBezTo>
                  <a:pt x="915240" y="336993"/>
                  <a:pt x="940056" y="332305"/>
                  <a:pt x="963901" y="324357"/>
                </a:cubicBezTo>
                <a:lnTo>
                  <a:pt x="1018765" y="306069"/>
                </a:lnTo>
                <a:cubicBezTo>
                  <a:pt x="1027909" y="303021"/>
                  <a:pt x="1036846" y="299263"/>
                  <a:pt x="1046197" y="296925"/>
                </a:cubicBezTo>
                <a:cubicBezTo>
                  <a:pt x="1058389" y="293877"/>
                  <a:pt x="1070736" y="291392"/>
                  <a:pt x="1082773" y="287781"/>
                </a:cubicBezTo>
                <a:cubicBezTo>
                  <a:pt x="1101237" y="282242"/>
                  <a:pt x="1118734" y="273274"/>
                  <a:pt x="1137637" y="269493"/>
                </a:cubicBezTo>
                <a:cubicBezTo>
                  <a:pt x="1152877" y="266445"/>
                  <a:pt x="1168027" y="262904"/>
                  <a:pt x="1183357" y="260349"/>
                </a:cubicBezTo>
                <a:cubicBezTo>
                  <a:pt x="1236057" y="251566"/>
                  <a:pt x="1251622" y="252182"/>
                  <a:pt x="1302229" y="242061"/>
                </a:cubicBezTo>
                <a:cubicBezTo>
                  <a:pt x="1389719" y="224563"/>
                  <a:pt x="1282326" y="233096"/>
                  <a:pt x="1448533" y="214629"/>
                </a:cubicBezTo>
                <a:lnTo>
                  <a:pt x="1603981" y="196341"/>
                </a:lnTo>
                <a:cubicBezTo>
                  <a:pt x="1616377" y="194275"/>
                  <a:pt x="1628136" y="189108"/>
                  <a:pt x="1640557" y="187197"/>
                </a:cubicBezTo>
                <a:cubicBezTo>
                  <a:pt x="1687347" y="179999"/>
                  <a:pt x="1791070" y="172368"/>
                  <a:pt x="1832581" y="168909"/>
                </a:cubicBezTo>
                <a:cubicBezTo>
                  <a:pt x="1960999" y="126103"/>
                  <a:pt x="1822096" y="169476"/>
                  <a:pt x="2170909" y="150621"/>
                </a:cubicBezTo>
                <a:cubicBezTo>
                  <a:pt x="2180534" y="150101"/>
                  <a:pt x="2188890" y="143367"/>
                  <a:pt x="2198341" y="141477"/>
                </a:cubicBezTo>
                <a:cubicBezTo>
                  <a:pt x="2219475" y="137250"/>
                  <a:pt x="2241013" y="135381"/>
                  <a:pt x="2262349" y="132333"/>
                </a:cubicBezTo>
                <a:lnTo>
                  <a:pt x="2344645" y="104901"/>
                </a:lnTo>
                <a:cubicBezTo>
                  <a:pt x="2353789" y="101853"/>
                  <a:pt x="2364057" y="101104"/>
                  <a:pt x="2372077" y="95757"/>
                </a:cubicBezTo>
                <a:lnTo>
                  <a:pt x="2426941" y="59181"/>
                </a:lnTo>
                <a:cubicBezTo>
                  <a:pt x="2436085" y="53085"/>
                  <a:pt x="2443947" y="44368"/>
                  <a:pt x="2454373" y="40893"/>
                </a:cubicBezTo>
                <a:lnTo>
                  <a:pt x="2509237" y="22605"/>
                </a:lnTo>
                <a:cubicBezTo>
                  <a:pt x="2551909" y="28701"/>
                  <a:pt x="2623622" y="0"/>
                  <a:pt x="2637253" y="40893"/>
                </a:cubicBezTo>
                <a:cubicBezTo>
                  <a:pt x="2643349" y="59181"/>
                  <a:pt x="2651760" y="76854"/>
                  <a:pt x="2655541" y="95757"/>
                </a:cubicBezTo>
                <a:cubicBezTo>
                  <a:pt x="2661637" y="126237"/>
                  <a:pt x="2653930" y="163318"/>
                  <a:pt x="2673829" y="187197"/>
                </a:cubicBezTo>
                <a:cubicBezTo>
                  <a:pt x="2699862" y="218437"/>
                  <a:pt x="2724970" y="251932"/>
                  <a:pt x="2756125" y="278637"/>
                </a:cubicBezTo>
                <a:cubicBezTo>
                  <a:pt x="2764469" y="285789"/>
                  <a:pt x="2774413" y="290829"/>
                  <a:pt x="2783557" y="296925"/>
                </a:cubicBezTo>
                <a:cubicBezTo>
                  <a:pt x="2786605" y="306069"/>
                  <a:pt x="2788390" y="315736"/>
                  <a:pt x="2792701" y="324357"/>
                </a:cubicBezTo>
                <a:cubicBezTo>
                  <a:pt x="2802307" y="343569"/>
                  <a:pt x="2821875" y="366352"/>
                  <a:pt x="2838421" y="379221"/>
                </a:cubicBezTo>
                <a:cubicBezTo>
                  <a:pt x="2855771" y="392715"/>
                  <a:pt x="2874997" y="403605"/>
                  <a:pt x="2893285" y="415797"/>
                </a:cubicBezTo>
                <a:cubicBezTo>
                  <a:pt x="2902429" y="421893"/>
                  <a:pt x="2912946" y="426314"/>
                  <a:pt x="2920717" y="434085"/>
                </a:cubicBezTo>
                <a:cubicBezTo>
                  <a:pt x="2929861" y="443229"/>
                  <a:pt x="2939870" y="451583"/>
                  <a:pt x="2948149" y="461517"/>
                </a:cubicBezTo>
                <a:cubicBezTo>
                  <a:pt x="2955184" y="469960"/>
                  <a:pt x="2957855" y="482084"/>
                  <a:pt x="2966437" y="488949"/>
                </a:cubicBezTo>
                <a:cubicBezTo>
                  <a:pt x="2973963" y="494970"/>
                  <a:pt x="2985248" y="493782"/>
                  <a:pt x="2993869" y="498093"/>
                </a:cubicBezTo>
                <a:cubicBezTo>
                  <a:pt x="3003699" y="503008"/>
                  <a:pt x="3011471" y="511466"/>
                  <a:pt x="3021301" y="516381"/>
                </a:cubicBezTo>
                <a:cubicBezTo>
                  <a:pt x="3058652" y="535056"/>
                  <a:pt x="3133946" y="532626"/>
                  <a:pt x="3158461" y="534669"/>
                </a:cubicBezTo>
                <a:cubicBezTo>
                  <a:pt x="3237077" y="587080"/>
                  <a:pt x="3137609" y="524243"/>
                  <a:pt x="3213325" y="562101"/>
                </a:cubicBezTo>
                <a:cubicBezTo>
                  <a:pt x="3276473" y="593675"/>
                  <a:pt x="3201211" y="570502"/>
                  <a:pt x="3277333" y="589533"/>
                </a:cubicBezTo>
                <a:cubicBezTo>
                  <a:pt x="3286477" y="598677"/>
                  <a:pt x="3296486" y="607031"/>
                  <a:pt x="3304765" y="616965"/>
                </a:cubicBezTo>
                <a:cubicBezTo>
                  <a:pt x="3311800" y="625408"/>
                  <a:pt x="3314610" y="637362"/>
                  <a:pt x="3323053" y="644397"/>
                </a:cubicBezTo>
                <a:cubicBezTo>
                  <a:pt x="3333525" y="653123"/>
                  <a:pt x="3347794" y="655922"/>
                  <a:pt x="3359629" y="662685"/>
                </a:cubicBezTo>
                <a:cubicBezTo>
                  <a:pt x="3369171" y="668137"/>
                  <a:pt x="3377917" y="674877"/>
                  <a:pt x="3387061" y="680973"/>
                </a:cubicBezTo>
                <a:cubicBezTo>
                  <a:pt x="3393157" y="699261"/>
                  <a:pt x="3402180" y="716822"/>
                  <a:pt x="3405349" y="735837"/>
                </a:cubicBezTo>
                <a:cubicBezTo>
                  <a:pt x="3408397" y="754125"/>
                  <a:pt x="3402284" y="776748"/>
                  <a:pt x="3414493" y="790701"/>
                </a:cubicBezTo>
                <a:cubicBezTo>
                  <a:pt x="3427187" y="805209"/>
                  <a:pt x="3451069" y="802893"/>
                  <a:pt x="3469357" y="808989"/>
                </a:cubicBezTo>
                <a:lnTo>
                  <a:pt x="3496789" y="818133"/>
                </a:lnTo>
                <a:lnTo>
                  <a:pt x="3615661" y="937005"/>
                </a:lnTo>
                <a:lnTo>
                  <a:pt x="3652237" y="973581"/>
                </a:lnTo>
                <a:cubicBezTo>
                  <a:pt x="3661941" y="1002693"/>
                  <a:pt x="3666513" y="1012627"/>
                  <a:pt x="3670525" y="1046733"/>
                </a:cubicBezTo>
                <a:cubicBezTo>
                  <a:pt x="3685610" y="1174955"/>
                  <a:pt x="3657804" y="1123664"/>
                  <a:pt x="3697957" y="1183893"/>
                </a:cubicBezTo>
                <a:cubicBezTo>
                  <a:pt x="3694909" y="1202181"/>
                  <a:pt x="3696343" y="1221815"/>
                  <a:pt x="3688813" y="1238757"/>
                </a:cubicBezTo>
                <a:cubicBezTo>
                  <a:pt x="3683512" y="1250683"/>
                  <a:pt x="3646729" y="1278797"/>
                  <a:pt x="3633949" y="1284477"/>
                </a:cubicBezTo>
                <a:cubicBezTo>
                  <a:pt x="3591129" y="1303508"/>
                  <a:pt x="3576390" y="1302348"/>
                  <a:pt x="3533365" y="1311909"/>
                </a:cubicBezTo>
                <a:cubicBezTo>
                  <a:pt x="3521097" y="1314635"/>
                  <a:pt x="3508873" y="1317601"/>
                  <a:pt x="3496789" y="1321053"/>
                </a:cubicBezTo>
                <a:cubicBezTo>
                  <a:pt x="3487521" y="1323701"/>
                  <a:pt x="3478971" y="1329510"/>
                  <a:pt x="3469357" y="1330197"/>
                </a:cubicBezTo>
                <a:cubicBezTo>
                  <a:pt x="3393290" y="1335630"/>
                  <a:pt x="3316957" y="1336293"/>
                  <a:pt x="3240757" y="1339341"/>
                </a:cubicBezTo>
                <a:cubicBezTo>
                  <a:pt x="3148632" y="1362372"/>
                  <a:pt x="3279862" y="1331299"/>
                  <a:pt x="3121885" y="1357629"/>
                </a:cubicBezTo>
                <a:cubicBezTo>
                  <a:pt x="3087409" y="1363375"/>
                  <a:pt x="3098616" y="1369263"/>
                  <a:pt x="3067021" y="1385061"/>
                </a:cubicBezTo>
                <a:cubicBezTo>
                  <a:pt x="3040859" y="1398142"/>
                  <a:pt x="3012821" y="1396325"/>
                  <a:pt x="2984725" y="1403349"/>
                </a:cubicBezTo>
                <a:cubicBezTo>
                  <a:pt x="2966023" y="1408024"/>
                  <a:pt x="2948563" y="1416962"/>
                  <a:pt x="2929861" y="1421637"/>
                </a:cubicBezTo>
                <a:lnTo>
                  <a:pt x="2893285" y="1430781"/>
                </a:lnTo>
                <a:cubicBezTo>
                  <a:pt x="2828952" y="1473670"/>
                  <a:pt x="2910527" y="1424315"/>
                  <a:pt x="2820133" y="1458213"/>
                </a:cubicBezTo>
                <a:cubicBezTo>
                  <a:pt x="2809843" y="1462072"/>
                  <a:pt x="2802744" y="1472038"/>
                  <a:pt x="2792701" y="1476501"/>
                </a:cubicBezTo>
                <a:cubicBezTo>
                  <a:pt x="2734185" y="1502508"/>
                  <a:pt x="2747797" y="1488748"/>
                  <a:pt x="2692117" y="1503933"/>
                </a:cubicBezTo>
                <a:cubicBezTo>
                  <a:pt x="2673519" y="1509005"/>
                  <a:pt x="2656381" y="1519830"/>
                  <a:pt x="2637253" y="1522221"/>
                </a:cubicBezTo>
                <a:cubicBezTo>
                  <a:pt x="2612869" y="1525269"/>
                  <a:pt x="2588597" y="1529405"/>
                  <a:pt x="2564101" y="1531365"/>
                </a:cubicBezTo>
                <a:cubicBezTo>
                  <a:pt x="2512361" y="1535504"/>
                  <a:pt x="2460427" y="1536811"/>
                  <a:pt x="2408653" y="1540509"/>
                </a:cubicBezTo>
                <a:cubicBezTo>
                  <a:pt x="2375072" y="1542908"/>
                  <a:pt x="2341597" y="1546605"/>
                  <a:pt x="2308069" y="1549653"/>
                </a:cubicBezTo>
                <a:cubicBezTo>
                  <a:pt x="2298925" y="1552701"/>
                  <a:pt x="2289258" y="1554486"/>
                  <a:pt x="2280637" y="1558797"/>
                </a:cubicBezTo>
                <a:cubicBezTo>
                  <a:pt x="2248003" y="1575114"/>
                  <a:pt x="2222575" y="1607715"/>
                  <a:pt x="2198341" y="1631949"/>
                </a:cubicBezTo>
                <a:lnTo>
                  <a:pt x="2170909" y="1659381"/>
                </a:lnTo>
                <a:cubicBezTo>
                  <a:pt x="2161765" y="1668525"/>
                  <a:pt x="2150650" y="1676053"/>
                  <a:pt x="2143477" y="1686813"/>
                </a:cubicBezTo>
                <a:cubicBezTo>
                  <a:pt x="2119093" y="1723389"/>
                  <a:pt x="2134333" y="1708149"/>
                  <a:pt x="2097757" y="1732533"/>
                </a:cubicBezTo>
                <a:cubicBezTo>
                  <a:pt x="2091661" y="1741677"/>
                  <a:pt x="2088788" y="1754140"/>
                  <a:pt x="2079469" y="1759965"/>
                </a:cubicBezTo>
                <a:cubicBezTo>
                  <a:pt x="2063122" y="1770182"/>
                  <a:pt x="2040645" y="1767560"/>
                  <a:pt x="2024605" y="1778253"/>
                </a:cubicBezTo>
                <a:cubicBezTo>
                  <a:pt x="1988578" y="1802271"/>
                  <a:pt x="1994541" y="1801771"/>
                  <a:pt x="1942309" y="1814829"/>
                </a:cubicBezTo>
                <a:cubicBezTo>
                  <a:pt x="1930117" y="1817877"/>
                  <a:pt x="1918298" y="1823724"/>
                  <a:pt x="1905733" y="1823973"/>
                </a:cubicBezTo>
                <a:lnTo>
                  <a:pt x="1018765" y="1833117"/>
                </a:lnTo>
                <a:cubicBezTo>
                  <a:pt x="884149" y="1844335"/>
                  <a:pt x="900964" y="1848024"/>
                  <a:pt x="744445" y="1833117"/>
                </a:cubicBezTo>
                <a:cubicBezTo>
                  <a:pt x="734850" y="1832203"/>
                  <a:pt x="726157" y="1827021"/>
                  <a:pt x="717013" y="1823973"/>
                </a:cubicBezTo>
                <a:lnTo>
                  <a:pt x="662149" y="1769109"/>
                </a:lnTo>
                <a:lnTo>
                  <a:pt x="634717" y="1741677"/>
                </a:lnTo>
                <a:cubicBezTo>
                  <a:pt x="631669" y="1732533"/>
                  <a:pt x="629884" y="1722866"/>
                  <a:pt x="625573" y="1714245"/>
                </a:cubicBezTo>
                <a:cubicBezTo>
                  <a:pt x="620658" y="1704415"/>
                  <a:pt x="611748" y="1696856"/>
                  <a:pt x="607285" y="1686813"/>
                </a:cubicBezTo>
                <a:cubicBezTo>
                  <a:pt x="599456" y="1669197"/>
                  <a:pt x="595093" y="1650237"/>
                  <a:pt x="588997" y="1631949"/>
                </a:cubicBezTo>
                <a:lnTo>
                  <a:pt x="579853" y="1604517"/>
                </a:lnTo>
                <a:cubicBezTo>
                  <a:pt x="576805" y="1580133"/>
                  <a:pt x="575105" y="1555542"/>
                  <a:pt x="570709" y="1531365"/>
                </a:cubicBezTo>
                <a:cubicBezTo>
                  <a:pt x="568985" y="1521882"/>
                  <a:pt x="563656" y="1513342"/>
                  <a:pt x="561565" y="1503933"/>
                </a:cubicBezTo>
                <a:cubicBezTo>
                  <a:pt x="557543" y="1485834"/>
                  <a:pt x="554721" y="1467466"/>
                  <a:pt x="552421" y="1449069"/>
                </a:cubicBezTo>
                <a:cubicBezTo>
                  <a:pt x="550899" y="1436892"/>
                  <a:pt x="546960" y="1324736"/>
                  <a:pt x="524989" y="1302765"/>
                </a:cubicBezTo>
                <a:lnTo>
                  <a:pt x="497557" y="1275333"/>
                </a:lnTo>
                <a:lnTo>
                  <a:pt x="479269" y="1220469"/>
                </a:lnTo>
                <a:cubicBezTo>
                  <a:pt x="476221" y="1211325"/>
                  <a:pt x="476941" y="1199853"/>
                  <a:pt x="470125" y="1193037"/>
                </a:cubicBezTo>
                <a:cubicBezTo>
                  <a:pt x="460981" y="1183893"/>
                  <a:pt x="450972" y="1175539"/>
                  <a:pt x="442693" y="1165605"/>
                </a:cubicBezTo>
                <a:cubicBezTo>
                  <a:pt x="435658" y="1157162"/>
                  <a:pt x="431706" y="1146387"/>
                  <a:pt x="424405" y="1138173"/>
                </a:cubicBezTo>
                <a:cubicBezTo>
                  <a:pt x="407222" y="1118843"/>
                  <a:pt x="387829" y="1101597"/>
                  <a:pt x="369541" y="1083309"/>
                </a:cubicBezTo>
                <a:cubicBezTo>
                  <a:pt x="360397" y="1074165"/>
                  <a:pt x="349282" y="1066637"/>
                  <a:pt x="342109" y="1055877"/>
                </a:cubicBezTo>
                <a:cubicBezTo>
                  <a:pt x="249666" y="917212"/>
                  <a:pt x="349724" y="1059529"/>
                  <a:pt x="278101" y="973581"/>
                </a:cubicBezTo>
                <a:cubicBezTo>
                  <a:pt x="240001" y="927861"/>
                  <a:pt x="282673" y="961389"/>
                  <a:pt x="232381" y="927861"/>
                </a:cubicBezTo>
                <a:cubicBezTo>
                  <a:pt x="214580" y="874457"/>
                  <a:pt x="237165" y="923501"/>
                  <a:pt x="195805" y="882141"/>
                </a:cubicBezTo>
                <a:cubicBezTo>
                  <a:pt x="188034" y="874370"/>
                  <a:pt x="184552" y="863152"/>
                  <a:pt x="177517" y="854709"/>
                </a:cubicBezTo>
                <a:cubicBezTo>
                  <a:pt x="155515" y="828307"/>
                  <a:pt x="149626" y="826971"/>
                  <a:pt x="122653" y="808989"/>
                </a:cubicBezTo>
                <a:cubicBezTo>
                  <a:pt x="90019" y="760038"/>
                  <a:pt x="112136" y="789328"/>
                  <a:pt x="49501" y="726693"/>
                </a:cubicBezTo>
                <a:cubicBezTo>
                  <a:pt x="40357" y="717549"/>
                  <a:pt x="29242" y="710021"/>
                  <a:pt x="22069" y="699261"/>
                </a:cubicBezTo>
                <a:cubicBezTo>
                  <a:pt x="0" y="666158"/>
                  <a:pt x="9877" y="627633"/>
                  <a:pt x="12925" y="607821"/>
                </a:cubicBezTo>
                <a:close/>
              </a:path>
            </a:pathLst>
          </a:custGeom>
          <a:blipFill>
            <a:blip r:embed="rId6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школьник1с_рюкзаком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7803547" flipH="1">
            <a:off x="2873265" y="308535"/>
            <a:ext cx="1427308" cy="1714512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3612201" y="1214423"/>
            <a:ext cx="3603005" cy="1428760"/>
          </a:xfrm>
          <a:custGeom>
            <a:avLst/>
            <a:gdLst>
              <a:gd name="connsiteX0" fmla="*/ 100263 w 3556695"/>
              <a:gd name="connsiteY0" fmla="*/ 1134251 h 1143395"/>
              <a:gd name="connsiteX1" fmla="*/ 63687 w 3556695"/>
              <a:gd name="connsiteY1" fmla="*/ 1061099 h 1143395"/>
              <a:gd name="connsiteX2" fmla="*/ 109407 w 3556695"/>
              <a:gd name="connsiteY2" fmla="*/ 603899 h 1143395"/>
              <a:gd name="connsiteX3" fmla="*/ 136839 w 3556695"/>
              <a:gd name="connsiteY3" fmla="*/ 576467 h 1143395"/>
              <a:gd name="connsiteX4" fmla="*/ 145983 w 3556695"/>
              <a:gd name="connsiteY4" fmla="*/ 549035 h 1143395"/>
              <a:gd name="connsiteX5" fmla="*/ 228279 w 3556695"/>
              <a:gd name="connsiteY5" fmla="*/ 475883 h 1143395"/>
              <a:gd name="connsiteX6" fmla="*/ 292287 w 3556695"/>
              <a:gd name="connsiteY6" fmla="*/ 457595 h 1143395"/>
              <a:gd name="connsiteX7" fmla="*/ 347151 w 3556695"/>
              <a:gd name="connsiteY7" fmla="*/ 439307 h 1143395"/>
              <a:gd name="connsiteX8" fmla="*/ 392871 w 3556695"/>
              <a:gd name="connsiteY8" fmla="*/ 430163 h 1143395"/>
              <a:gd name="connsiteX9" fmla="*/ 475167 w 3556695"/>
              <a:gd name="connsiteY9" fmla="*/ 402731 h 1143395"/>
              <a:gd name="connsiteX10" fmla="*/ 502599 w 3556695"/>
              <a:gd name="connsiteY10" fmla="*/ 393587 h 1143395"/>
              <a:gd name="connsiteX11" fmla="*/ 530031 w 3556695"/>
              <a:gd name="connsiteY11" fmla="*/ 384443 h 1143395"/>
              <a:gd name="connsiteX12" fmla="*/ 557463 w 3556695"/>
              <a:gd name="connsiteY12" fmla="*/ 366155 h 1143395"/>
              <a:gd name="connsiteX13" fmla="*/ 612327 w 3556695"/>
              <a:gd name="connsiteY13" fmla="*/ 347867 h 1143395"/>
              <a:gd name="connsiteX14" fmla="*/ 667191 w 3556695"/>
              <a:gd name="connsiteY14" fmla="*/ 311291 h 1143395"/>
              <a:gd name="connsiteX15" fmla="*/ 694623 w 3556695"/>
              <a:gd name="connsiteY15" fmla="*/ 283859 h 1143395"/>
              <a:gd name="connsiteX16" fmla="*/ 749487 w 3556695"/>
              <a:gd name="connsiteY16" fmla="*/ 256427 h 1143395"/>
              <a:gd name="connsiteX17" fmla="*/ 804351 w 3556695"/>
              <a:gd name="connsiteY17" fmla="*/ 201563 h 1143395"/>
              <a:gd name="connsiteX18" fmla="*/ 813495 w 3556695"/>
              <a:gd name="connsiteY18" fmla="*/ 174131 h 1143395"/>
              <a:gd name="connsiteX19" fmla="*/ 822639 w 3556695"/>
              <a:gd name="connsiteY19" fmla="*/ 27827 h 1143395"/>
              <a:gd name="connsiteX20" fmla="*/ 877503 w 3556695"/>
              <a:gd name="connsiteY20" fmla="*/ 18683 h 1143395"/>
              <a:gd name="connsiteX21" fmla="*/ 932367 w 3556695"/>
              <a:gd name="connsiteY21" fmla="*/ 395 h 1143395"/>
              <a:gd name="connsiteX22" fmla="*/ 1407855 w 3556695"/>
              <a:gd name="connsiteY22" fmla="*/ 18683 h 1143395"/>
              <a:gd name="connsiteX23" fmla="*/ 1618167 w 3556695"/>
              <a:gd name="connsiteY23" fmla="*/ 27827 h 1143395"/>
              <a:gd name="connsiteX24" fmla="*/ 3126927 w 3556695"/>
              <a:gd name="connsiteY24" fmla="*/ 36971 h 1143395"/>
              <a:gd name="connsiteX25" fmla="*/ 3181791 w 3556695"/>
              <a:gd name="connsiteY25" fmla="*/ 55259 h 1143395"/>
              <a:gd name="connsiteX26" fmla="*/ 3209223 w 3556695"/>
              <a:gd name="connsiteY26" fmla="*/ 73547 h 1143395"/>
              <a:gd name="connsiteX27" fmla="*/ 3273231 w 3556695"/>
              <a:gd name="connsiteY27" fmla="*/ 91835 h 1143395"/>
              <a:gd name="connsiteX28" fmla="*/ 3328095 w 3556695"/>
              <a:gd name="connsiteY28" fmla="*/ 128411 h 1143395"/>
              <a:gd name="connsiteX29" fmla="*/ 3382959 w 3556695"/>
              <a:gd name="connsiteY29" fmla="*/ 164987 h 1143395"/>
              <a:gd name="connsiteX30" fmla="*/ 3410391 w 3556695"/>
              <a:gd name="connsiteY30" fmla="*/ 183275 h 1143395"/>
              <a:gd name="connsiteX31" fmla="*/ 3465255 w 3556695"/>
              <a:gd name="connsiteY31" fmla="*/ 228995 h 1143395"/>
              <a:gd name="connsiteX32" fmla="*/ 3501831 w 3556695"/>
              <a:gd name="connsiteY32" fmla="*/ 283859 h 1143395"/>
              <a:gd name="connsiteX33" fmla="*/ 3520119 w 3556695"/>
              <a:gd name="connsiteY33" fmla="*/ 311291 h 1143395"/>
              <a:gd name="connsiteX34" fmla="*/ 3529263 w 3556695"/>
              <a:gd name="connsiteY34" fmla="*/ 338723 h 1143395"/>
              <a:gd name="connsiteX35" fmla="*/ 3547551 w 3556695"/>
              <a:gd name="connsiteY35" fmla="*/ 448451 h 1143395"/>
              <a:gd name="connsiteX36" fmla="*/ 3556695 w 3556695"/>
              <a:gd name="connsiteY36" fmla="*/ 475883 h 1143395"/>
              <a:gd name="connsiteX37" fmla="*/ 3547551 w 3556695"/>
              <a:gd name="connsiteY37" fmla="*/ 741059 h 1143395"/>
              <a:gd name="connsiteX38" fmla="*/ 3538407 w 3556695"/>
              <a:gd name="connsiteY38" fmla="*/ 869075 h 1143395"/>
              <a:gd name="connsiteX39" fmla="*/ 3529263 w 3556695"/>
              <a:gd name="connsiteY39" fmla="*/ 896507 h 1143395"/>
              <a:gd name="connsiteX40" fmla="*/ 3474399 w 3556695"/>
              <a:gd name="connsiteY40" fmla="*/ 951371 h 1143395"/>
              <a:gd name="connsiteX41" fmla="*/ 2587431 w 3556695"/>
              <a:gd name="connsiteY41" fmla="*/ 997091 h 1143395"/>
              <a:gd name="connsiteX42" fmla="*/ 2495991 w 3556695"/>
              <a:gd name="connsiteY42" fmla="*/ 1006235 h 1143395"/>
              <a:gd name="connsiteX43" fmla="*/ 2413695 w 3556695"/>
              <a:gd name="connsiteY43" fmla="*/ 1033667 h 1143395"/>
              <a:gd name="connsiteX44" fmla="*/ 2285679 w 3556695"/>
              <a:gd name="connsiteY44" fmla="*/ 1061099 h 1143395"/>
              <a:gd name="connsiteX45" fmla="*/ 1014663 w 3556695"/>
              <a:gd name="connsiteY45" fmla="*/ 1070243 h 1143395"/>
              <a:gd name="connsiteX46" fmla="*/ 584895 w 3556695"/>
              <a:gd name="connsiteY46" fmla="*/ 1079387 h 1143395"/>
              <a:gd name="connsiteX47" fmla="*/ 511743 w 3556695"/>
              <a:gd name="connsiteY47" fmla="*/ 1088531 h 1143395"/>
              <a:gd name="connsiteX48" fmla="*/ 136839 w 3556695"/>
              <a:gd name="connsiteY48" fmla="*/ 1097675 h 1143395"/>
              <a:gd name="connsiteX49" fmla="*/ 109407 w 3556695"/>
              <a:gd name="connsiteY49" fmla="*/ 1115963 h 1143395"/>
              <a:gd name="connsiteX50" fmla="*/ 100263 w 3556695"/>
              <a:gd name="connsiteY50" fmla="*/ 1134251 h 11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556695" h="1143395">
                <a:moveTo>
                  <a:pt x="100263" y="1134251"/>
                </a:moveTo>
                <a:cubicBezTo>
                  <a:pt x="92643" y="1125107"/>
                  <a:pt x="63687" y="1107819"/>
                  <a:pt x="63687" y="1061099"/>
                </a:cubicBezTo>
                <a:cubicBezTo>
                  <a:pt x="63687" y="985125"/>
                  <a:pt x="0" y="713306"/>
                  <a:pt x="109407" y="603899"/>
                </a:cubicBezTo>
                <a:lnTo>
                  <a:pt x="136839" y="576467"/>
                </a:lnTo>
                <a:cubicBezTo>
                  <a:pt x="139887" y="567323"/>
                  <a:pt x="140065" y="556643"/>
                  <a:pt x="145983" y="549035"/>
                </a:cubicBezTo>
                <a:cubicBezTo>
                  <a:pt x="161405" y="529207"/>
                  <a:pt x="199389" y="490328"/>
                  <a:pt x="228279" y="475883"/>
                </a:cubicBezTo>
                <a:cubicBezTo>
                  <a:pt x="243644" y="468200"/>
                  <a:pt x="277638" y="461990"/>
                  <a:pt x="292287" y="457595"/>
                </a:cubicBezTo>
                <a:cubicBezTo>
                  <a:pt x="310751" y="452056"/>
                  <a:pt x="328248" y="443088"/>
                  <a:pt x="347151" y="439307"/>
                </a:cubicBezTo>
                <a:cubicBezTo>
                  <a:pt x="362391" y="436259"/>
                  <a:pt x="377877" y="434252"/>
                  <a:pt x="392871" y="430163"/>
                </a:cubicBezTo>
                <a:lnTo>
                  <a:pt x="475167" y="402731"/>
                </a:lnTo>
                <a:lnTo>
                  <a:pt x="502599" y="393587"/>
                </a:lnTo>
                <a:cubicBezTo>
                  <a:pt x="511743" y="390539"/>
                  <a:pt x="522011" y="389790"/>
                  <a:pt x="530031" y="384443"/>
                </a:cubicBezTo>
                <a:cubicBezTo>
                  <a:pt x="539175" y="378347"/>
                  <a:pt x="547420" y="370618"/>
                  <a:pt x="557463" y="366155"/>
                </a:cubicBezTo>
                <a:cubicBezTo>
                  <a:pt x="575079" y="358326"/>
                  <a:pt x="596287" y="358560"/>
                  <a:pt x="612327" y="347867"/>
                </a:cubicBezTo>
                <a:cubicBezTo>
                  <a:pt x="630615" y="335675"/>
                  <a:pt x="651649" y="326833"/>
                  <a:pt x="667191" y="311291"/>
                </a:cubicBezTo>
                <a:cubicBezTo>
                  <a:pt x="676335" y="302147"/>
                  <a:pt x="683863" y="291032"/>
                  <a:pt x="694623" y="283859"/>
                </a:cubicBezTo>
                <a:cubicBezTo>
                  <a:pt x="758174" y="241492"/>
                  <a:pt x="684740" y="313980"/>
                  <a:pt x="749487" y="256427"/>
                </a:cubicBezTo>
                <a:cubicBezTo>
                  <a:pt x="768817" y="239244"/>
                  <a:pt x="804351" y="201563"/>
                  <a:pt x="804351" y="201563"/>
                </a:cubicBezTo>
                <a:cubicBezTo>
                  <a:pt x="807399" y="192419"/>
                  <a:pt x="812486" y="183717"/>
                  <a:pt x="813495" y="174131"/>
                </a:cubicBezTo>
                <a:cubicBezTo>
                  <a:pt x="818610" y="125536"/>
                  <a:pt x="804034" y="73010"/>
                  <a:pt x="822639" y="27827"/>
                </a:cubicBezTo>
                <a:cubicBezTo>
                  <a:pt x="829698" y="10683"/>
                  <a:pt x="859516" y="23180"/>
                  <a:pt x="877503" y="18683"/>
                </a:cubicBezTo>
                <a:cubicBezTo>
                  <a:pt x="896205" y="14008"/>
                  <a:pt x="932367" y="395"/>
                  <a:pt x="932367" y="395"/>
                </a:cubicBezTo>
                <a:cubicBezTo>
                  <a:pt x="1325201" y="19101"/>
                  <a:pt x="903403" y="0"/>
                  <a:pt x="1407855" y="18683"/>
                </a:cubicBezTo>
                <a:cubicBezTo>
                  <a:pt x="1477977" y="21280"/>
                  <a:pt x="1548001" y="27081"/>
                  <a:pt x="1618167" y="27827"/>
                </a:cubicBezTo>
                <a:lnTo>
                  <a:pt x="3126927" y="36971"/>
                </a:lnTo>
                <a:cubicBezTo>
                  <a:pt x="3145215" y="43067"/>
                  <a:pt x="3165751" y="44566"/>
                  <a:pt x="3181791" y="55259"/>
                </a:cubicBezTo>
                <a:cubicBezTo>
                  <a:pt x="3190935" y="61355"/>
                  <a:pt x="3199122" y="69218"/>
                  <a:pt x="3209223" y="73547"/>
                </a:cubicBezTo>
                <a:cubicBezTo>
                  <a:pt x="3229939" y="82425"/>
                  <a:pt x="3253213" y="80714"/>
                  <a:pt x="3273231" y="91835"/>
                </a:cubicBezTo>
                <a:cubicBezTo>
                  <a:pt x="3292444" y="102509"/>
                  <a:pt x="3309807" y="116219"/>
                  <a:pt x="3328095" y="128411"/>
                </a:cubicBezTo>
                <a:lnTo>
                  <a:pt x="3382959" y="164987"/>
                </a:lnTo>
                <a:lnTo>
                  <a:pt x="3410391" y="183275"/>
                </a:lnTo>
                <a:cubicBezTo>
                  <a:pt x="3434775" y="199531"/>
                  <a:pt x="3446300" y="204624"/>
                  <a:pt x="3465255" y="228995"/>
                </a:cubicBezTo>
                <a:cubicBezTo>
                  <a:pt x="3478749" y="246345"/>
                  <a:pt x="3489639" y="265571"/>
                  <a:pt x="3501831" y="283859"/>
                </a:cubicBezTo>
                <a:cubicBezTo>
                  <a:pt x="3507927" y="293003"/>
                  <a:pt x="3516644" y="300865"/>
                  <a:pt x="3520119" y="311291"/>
                </a:cubicBezTo>
                <a:cubicBezTo>
                  <a:pt x="3523167" y="320435"/>
                  <a:pt x="3527373" y="329272"/>
                  <a:pt x="3529263" y="338723"/>
                </a:cubicBezTo>
                <a:cubicBezTo>
                  <a:pt x="3536535" y="375083"/>
                  <a:pt x="3535825" y="413273"/>
                  <a:pt x="3547551" y="448451"/>
                </a:cubicBezTo>
                <a:lnTo>
                  <a:pt x="3556695" y="475883"/>
                </a:lnTo>
                <a:cubicBezTo>
                  <a:pt x="3553647" y="564275"/>
                  <a:pt x="3551660" y="652710"/>
                  <a:pt x="3547551" y="741059"/>
                </a:cubicBezTo>
                <a:cubicBezTo>
                  <a:pt x="3545563" y="783794"/>
                  <a:pt x="3543406" y="826587"/>
                  <a:pt x="3538407" y="869075"/>
                </a:cubicBezTo>
                <a:cubicBezTo>
                  <a:pt x="3537281" y="878648"/>
                  <a:pt x="3535181" y="888899"/>
                  <a:pt x="3529263" y="896507"/>
                </a:cubicBezTo>
                <a:cubicBezTo>
                  <a:pt x="3513385" y="916922"/>
                  <a:pt x="3495918" y="937025"/>
                  <a:pt x="3474399" y="951371"/>
                </a:cubicBezTo>
                <a:cubicBezTo>
                  <a:pt x="3188737" y="1141812"/>
                  <a:pt x="3441513" y="987705"/>
                  <a:pt x="2587431" y="997091"/>
                </a:cubicBezTo>
                <a:cubicBezTo>
                  <a:pt x="2556951" y="1000139"/>
                  <a:pt x="2525966" y="999924"/>
                  <a:pt x="2495991" y="1006235"/>
                </a:cubicBezTo>
                <a:cubicBezTo>
                  <a:pt x="2467695" y="1012192"/>
                  <a:pt x="2441748" y="1026654"/>
                  <a:pt x="2413695" y="1033667"/>
                </a:cubicBezTo>
                <a:cubicBezTo>
                  <a:pt x="2380276" y="1042022"/>
                  <a:pt x="2307047" y="1060945"/>
                  <a:pt x="2285679" y="1061099"/>
                </a:cubicBezTo>
                <a:lnTo>
                  <a:pt x="1014663" y="1070243"/>
                </a:lnTo>
                <a:lnTo>
                  <a:pt x="584895" y="1079387"/>
                </a:lnTo>
                <a:cubicBezTo>
                  <a:pt x="560337" y="1080280"/>
                  <a:pt x="536296" y="1087529"/>
                  <a:pt x="511743" y="1088531"/>
                </a:cubicBezTo>
                <a:cubicBezTo>
                  <a:pt x="386842" y="1093629"/>
                  <a:pt x="261807" y="1094627"/>
                  <a:pt x="136839" y="1097675"/>
                </a:cubicBezTo>
                <a:cubicBezTo>
                  <a:pt x="127695" y="1103771"/>
                  <a:pt x="119237" y="1111048"/>
                  <a:pt x="109407" y="1115963"/>
                </a:cubicBezTo>
                <a:cubicBezTo>
                  <a:pt x="100786" y="1120274"/>
                  <a:pt x="107883" y="1143395"/>
                  <a:pt x="100263" y="1134251"/>
                </a:cubicBezTo>
                <a:close/>
              </a:path>
            </a:pathLst>
          </a:custGeom>
          <a:blipFill>
            <a:blip r:embed="rId8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D:\Каталог картинок\С\BIT04~17 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4286256"/>
            <a:ext cx="2772000" cy="2772000"/>
          </a:xfrm>
          <a:prstGeom prst="rect">
            <a:avLst/>
          </a:prstGeom>
          <a:noFill/>
        </p:spPr>
      </p:pic>
      <p:pic>
        <p:nvPicPr>
          <p:cNvPr id="7" name="Picture 5" descr="C:\Documents and Settings\Кирилл\Рабочий стол\МАМА\детские презентации\Почемучка\6175fc20adc0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358082" y="4357694"/>
            <a:ext cx="1124160" cy="828000"/>
          </a:xfrm>
          <a:prstGeom prst="rect">
            <a:avLst/>
          </a:prstGeom>
          <a:noFill/>
        </p:spPr>
      </p:pic>
      <p:pic>
        <p:nvPicPr>
          <p:cNvPr id="8" name="Рисунок 7" descr="95a79258f7b2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5857884" y="4714884"/>
            <a:ext cx="1637979" cy="252000"/>
          </a:xfrm>
          <a:prstGeom prst="rect">
            <a:avLst/>
          </a:prstGeom>
        </p:spPr>
      </p:pic>
      <p:pic>
        <p:nvPicPr>
          <p:cNvPr id="10" name="Рисунок 9" descr="798372b80a44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4000496" y="3929066"/>
            <a:ext cx="1436868" cy="1224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8577374">
            <a:off x="3851563" y="1348657"/>
            <a:ext cx="914400" cy="41433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post-235246-1283248529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429388" y="3500438"/>
            <a:ext cx="1548000" cy="154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43636" y="0"/>
            <a:ext cx="3000364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Хоть и много мы с Анютой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Листиков набрали,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 вечеру мы почему-то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Вместе захворали!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8" y="0"/>
            <a:ext cx="3428992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Не пойдём уже на труд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не смастерим поделки.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Нас теперь таблетки ждут,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Градусник, компрессы, грелки.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3942" y="0"/>
            <a:ext cx="3490058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Мы решили, что не будем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Под дождём с сестрой гулять.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Скажем «Нет» теперь простуде,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Будем дождь пережидать!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" name="~PP2225.WAV">
            <a:hlinkClick r:id="" action="ppaction://media"/>
          </p:cNvPr>
          <p:cNvPicPr>
            <a:picLocks noRot="1" noChangeAspect="1"/>
          </p:cNvPicPr>
          <p:nvPr>
            <a:wavAudioFile r:embed="rId1" name="~PP2225.WAV"/>
          </p:nvPr>
        </p:nvPicPr>
        <p:blipFill>
          <a:blip r:embed="rId1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72198" y="2928934"/>
            <a:ext cx="1960990" cy="2808000"/>
          </a:xfrm>
          <a:prstGeom prst="rect">
            <a:avLst/>
          </a:prstGeom>
          <a:noFill/>
        </p:spPr>
      </p:pic>
      <p:sp>
        <p:nvSpPr>
          <p:cNvPr id="4" name="Выноска-облако 3"/>
          <p:cNvSpPr/>
          <p:nvPr/>
        </p:nvSpPr>
        <p:spPr>
          <a:xfrm flipH="1">
            <a:off x="2643174" y="2000240"/>
            <a:ext cx="3571900" cy="2571768"/>
          </a:xfrm>
          <a:prstGeom prst="cloudCallout">
            <a:avLst>
              <a:gd name="adj1" fmla="val -56929"/>
              <a:gd name="adj2" fmla="val 2668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 теперь, друзья,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ответьте на мои вопросы!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~PP1049.WAV">
            <a:hlinkClick r:id="" action="ppaction://media"/>
          </p:cNvPr>
          <p:cNvPicPr>
            <a:picLocks noRot="1" noChangeAspect="1"/>
          </p:cNvPicPr>
          <p:nvPr>
            <a:wavAudioFile r:embed="rId1" name="~PP104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28000" y="5742000"/>
            <a:ext cx="1116000" cy="11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0"/>
            <a:ext cx="735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Что перепутал художник?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post-49092-1264256617.png">
            <a:hlinkClick r:id="" action="ppaction://noaction">
              <a:snd r:embed="rId7" name="camera.wav" builtIn="1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28" y="3571876"/>
            <a:ext cx="3132000" cy="3132000"/>
          </a:xfrm>
          <a:prstGeom prst="rect">
            <a:avLst/>
          </a:prstGeom>
        </p:spPr>
      </p:pic>
      <p:pic>
        <p:nvPicPr>
          <p:cNvPr id="8" name="Рисунок 7" descr="160eaff7a058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929058" y="2357430"/>
            <a:ext cx="998400" cy="1152000"/>
          </a:xfrm>
          <a:prstGeom prst="rect">
            <a:avLst/>
          </a:prstGeom>
        </p:spPr>
      </p:pic>
      <p:pic>
        <p:nvPicPr>
          <p:cNvPr id="9" name="Рисунок 8" descr="post-190038-1268413603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14282" y="2071678"/>
            <a:ext cx="1968000" cy="1476000"/>
          </a:xfrm>
          <a:prstGeom prst="rect">
            <a:avLst/>
          </a:prstGeom>
        </p:spPr>
      </p:pic>
      <p:pic>
        <p:nvPicPr>
          <p:cNvPr id="10" name="Рисунок 9" descr="53ade765506e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857488" y="3929066"/>
            <a:ext cx="2995200" cy="1872000"/>
          </a:xfrm>
          <a:prstGeom prst="rect">
            <a:avLst/>
          </a:prstGeom>
        </p:spPr>
      </p:pic>
      <p:pic>
        <p:nvPicPr>
          <p:cNvPr id="11" name="Рисунок 10" descr="Новый_рисунок__8_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14348" y="4214818"/>
            <a:ext cx="2214245" cy="2448000"/>
          </a:xfrm>
          <a:prstGeom prst="rect">
            <a:avLst/>
          </a:prstGeom>
        </p:spPr>
      </p:pic>
      <p:pic>
        <p:nvPicPr>
          <p:cNvPr id="12" name="Рисунок 11" descr="post-41149-1250406991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7658314" y="0"/>
            <a:ext cx="1485686" cy="1404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7572396" y="0"/>
            <a:ext cx="571504" cy="1428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3d87c5f1e480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3143240" y="5572140"/>
            <a:ext cx="642942" cy="1143008"/>
          </a:xfrm>
          <a:prstGeom prst="rect">
            <a:avLst/>
          </a:prstGeom>
        </p:spPr>
      </p:pic>
      <p:pic>
        <p:nvPicPr>
          <p:cNvPr id="15" name="Рисунок 14" descr="3d87c5f1e480.png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>
            <a:off x="7000892" y="5857892"/>
            <a:ext cx="1000132" cy="785818"/>
          </a:xfrm>
          <a:prstGeom prst="rect">
            <a:avLst/>
          </a:prstGeom>
        </p:spPr>
      </p:pic>
      <p:pic>
        <p:nvPicPr>
          <p:cNvPr id="16" name="Рисунок 15" descr="3d87c5f1e480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 rot="12940105">
            <a:off x="4894210" y="5565872"/>
            <a:ext cx="879210" cy="1143008"/>
          </a:xfrm>
          <a:prstGeom prst="rect">
            <a:avLst/>
          </a:prstGeom>
        </p:spPr>
      </p:pic>
      <p:pic>
        <p:nvPicPr>
          <p:cNvPr id="17" name="Рисунок 16" descr="3d87c5f1e480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4868602">
            <a:off x="5357818" y="2857496"/>
            <a:ext cx="642942" cy="1143008"/>
          </a:xfrm>
          <a:prstGeom prst="rect">
            <a:avLst/>
          </a:prstGeom>
        </p:spPr>
      </p:pic>
      <p:pic>
        <p:nvPicPr>
          <p:cNvPr id="18" name="Рисунок 17" descr="3d87c5f1e480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3000364" y="2714620"/>
            <a:ext cx="642942" cy="1143008"/>
          </a:xfrm>
          <a:prstGeom prst="rect">
            <a:avLst/>
          </a:prstGeom>
        </p:spPr>
      </p:pic>
      <p:pic>
        <p:nvPicPr>
          <p:cNvPr id="19" name="Рисунок 18" descr="3d87c5f1e480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 rot="12940105">
            <a:off x="1393748" y="5565873"/>
            <a:ext cx="879210" cy="1143008"/>
          </a:xfrm>
          <a:prstGeom prst="rect">
            <a:avLst/>
          </a:prstGeom>
        </p:spPr>
      </p:pic>
      <p:pic>
        <p:nvPicPr>
          <p:cNvPr id="20" name="Рисунок 19" descr="3d87c5f1e480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 rot="7798554">
            <a:off x="3965516" y="4363938"/>
            <a:ext cx="879210" cy="1143008"/>
          </a:xfrm>
          <a:prstGeom prst="rect">
            <a:avLst/>
          </a:prstGeom>
        </p:spPr>
      </p:pic>
      <p:pic>
        <p:nvPicPr>
          <p:cNvPr id="21" name="Рисунок 20" descr="3d87c5f1e480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 rot="12940105">
            <a:off x="7608855" y="2577987"/>
            <a:ext cx="879210" cy="1143008"/>
          </a:xfrm>
          <a:prstGeom prst="rect">
            <a:avLst/>
          </a:prstGeom>
        </p:spPr>
      </p:pic>
      <p:pic>
        <p:nvPicPr>
          <p:cNvPr id="23" name="Рисунок 22" descr="3d87c5f1e480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 rot="12940105">
            <a:off x="1536625" y="1220665"/>
            <a:ext cx="879210" cy="1143008"/>
          </a:xfrm>
          <a:prstGeom prst="rect">
            <a:avLst/>
          </a:prstGeom>
        </p:spPr>
      </p:pic>
      <p:pic>
        <p:nvPicPr>
          <p:cNvPr id="24" name="Рисунок 23" descr="3d87c5f1e480.png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 rot="7619801">
            <a:off x="5786446" y="1571612"/>
            <a:ext cx="1000132" cy="785818"/>
          </a:xfrm>
          <a:prstGeom prst="rect">
            <a:avLst/>
          </a:prstGeom>
        </p:spPr>
      </p:pic>
      <p:pic>
        <p:nvPicPr>
          <p:cNvPr id="25" name="Рисунок 24" descr="3d87c5f1e480.png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 rot="5400000">
            <a:off x="7858148" y="4357694"/>
            <a:ext cx="1000132" cy="785818"/>
          </a:xfrm>
          <a:prstGeom prst="rect">
            <a:avLst/>
          </a:prstGeom>
        </p:spPr>
      </p:pic>
      <p:pic>
        <p:nvPicPr>
          <p:cNvPr id="26" name="Рисунок 25" descr="3d87c5f1e480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4868602">
            <a:off x="7079292" y="1119984"/>
            <a:ext cx="642942" cy="1143008"/>
          </a:xfrm>
          <a:prstGeom prst="rect">
            <a:avLst/>
          </a:prstGeom>
        </p:spPr>
      </p:pic>
      <p:pic>
        <p:nvPicPr>
          <p:cNvPr id="27" name="Рисунок 26" descr="3d87c5f1e480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4868602">
            <a:off x="649872" y="1834365"/>
            <a:ext cx="642942" cy="1143008"/>
          </a:xfrm>
          <a:prstGeom prst="rect">
            <a:avLst/>
          </a:prstGeom>
        </p:spPr>
      </p:pic>
      <p:pic>
        <p:nvPicPr>
          <p:cNvPr id="28" name="Рисунок 27" descr="46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3240" y="857232"/>
            <a:ext cx="2857230" cy="2052000"/>
          </a:xfrm>
          <a:prstGeom prst="rect">
            <a:avLst/>
          </a:prstGeom>
        </p:spPr>
      </p:pic>
      <p:pic>
        <p:nvPicPr>
          <p:cNvPr id="30" name="сентябр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22" name="Рисунок 21" descr="3d87c5f1e480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 rot="12940105">
            <a:off x="750806" y="3435244"/>
            <a:ext cx="879210" cy="1143008"/>
          </a:xfrm>
          <a:prstGeom prst="rect">
            <a:avLst/>
          </a:prstGeom>
        </p:spPr>
      </p:pic>
      <p:pic>
        <p:nvPicPr>
          <p:cNvPr id="29" name="~PP3948.WAV">
            <a:hlinkClick r:id="" action="ppaction://media"/>
          </p:cNvPr>
          <p:cNvPicPr>
            <a:picLocks noRot="1" noChangeAspect="1"/>
          </p:cNvPicPr>
          <p:nvPr>
            <a:wavAudioFile r:embed="rId2" name="~PP3948.WAV"/>
          </p:nvPr>
        </p:nvPicPr>
        <p:blipFill>
          <a:blip r:embed="rId1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showWhenStopped="0">
                <p:cTn id="1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 isNarration="1">
              <p:cMediaNode showWhenStopped="0">
                <p:cTn id="1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.png">
            <a:hlinkClick r:id="" action="ppaction://noaction">
              <a:snd r:embed="rId4" name="camera.wav" builtIn="1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4282" y="1285860"/>
            <a:ext cx="2785439" cy="2988000"/>
          </a:xfrm>
          <a:prstGeom prst="rect">
            <a:avLst/>
          </a:prstGeom>
        </p:spPr>
      </p:pic>
      <p:pic>
        <p:nvPicPr>
          <p:cNvPr id="5" name="Рисунок 4" descr="post-56918-1278737229.png">
            <a:hlinkClick r:id="" action="ppaction://noaction">
              <a:snd r:embed="rId4" name="camera.wav" builtIn="1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1000108"/>
            <a:ext cx="2747520" cy="3888000"/>
          </a:xfrm>
          <a:prstGeom prst="rect">
            <a:avLst/>
          </a:prstGeom>
        </p:spPr>
      </p:pic>
      <p:pic>
        <p:nvPicPr>
          <p:cNvPr id="2" name="Рисунок 1" descr="453ba0ad611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143108" y="3286124"/>
            <a:ext cx="2696752" cy="370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86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 какого дерева веточка в руках у Алёши?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000001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072198" y="1142984"/>
            <a:ext cx="2664450" cy="4284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 rot="19596028">
            <a:off x="8361363" y="1038642"/>
            <a:ext cx="414334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86776" y="3857628"/>
            <a:ext cx="628648" cy="1771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3506.WAV">
            <a:hlinkClick r:id="" action="ppaction://media"/>
          </p:cNvPr>
          <p:cNvPicPr>
            <a:picLocks noRot="1" noChangeAspect="1"/>
          </p:cNvPicPr>
          <p:nvPr>
            <a:wavAudioFile r:embed="rId1" name="~PP3506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43702" y="0"/>
            <a:ext cx="2500298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Красненькую ягоду</a:t>
            </a:r>
          </a:p>
          <a:p>
            <a:r>
              <a:rPr lang="ru-RU" b="1" dirty="0" smtClean="0"/>
              <a:t>Мне дала рябина.</a:t>
            </a:r>
          </a:p>
          <a:p>
            <a:r>
              <a:rPr lang="ru-RU" b="1" dirty="0" smtClean="0"/>
              <a:t>Думал я, что сладкую,</a:t>
            </a:r>
          </a:p>
          <a:p>
            <a:r>
              <a:rPr lang="ru-RU" b="1" dirty="0" smtClean="0"/>
              <a:t>А она - как хина.</a:t>
            </a:r>
          </a:p>
          <a:p>
            <a:r>
              <a:rPr lang="ru-RU" b="1" dirty="0" smtClean="0"/>
              <a:t>То ли эта ягодка</a:t>
            </a:r>
          </a:p>
          <a:p>
            <a:r>
              <a:rPr lang="ru-RU" b="1" dirty="0" smtClean="0"/>
              <a:t>Просто не дозрела,</a:t>
            </a:r>
          </a:p>
          <a:p>
            <a:r>
              <a:rPr lang="ru-RU" b="1" dirty="0" smtClean="0"/>
              <a:t>То ль рябина хитрая</a:t>
            </a:r>
          </a:p>
          <a:p>
            <a:r>
              <a:rPr lang="ru-RU" b="1" dirty="0" smtClean="0"/>
              <a:t>Подшутить хотела?</a:t>
            </a:r>
            <a:endParaRPr lang="ru-RU" b="1" dirty="0"/>
          </a:p>
        </p:txBody>
      </p:sp>
      <p:pic>
        <p:nvPicPr>
          <p:cNvPr id="3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00892" y="2571744"/>
            <a:ext cx="1960990" cy="2808000"/>
          </a:xfrm>
          <a:prstGeom prst="rect">
            <a:avLst/>
          </a:prstGeom>
          <a:noFill/>
        </p:spPr>
      </p:pic>
      <p:pic>
        <p:nvPicPr>
          <p:cNvPr id="4" name="~PP3872.WAV">
            <a:hlinkClick r:id="" action="ppaction://media"/>
          </p:cNvPr>
          <p:cNvPicPr>
            <a:picLocks noRot="1" noChangeAspect="1"/>
          </p:cNvPicPr>
          <p:nvPr>
            <a:wavAudioFile r:embed="rId1" name="~PP387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льчи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714612" y="2106000"/>
            <a:ext cx="3134014" cy="4752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928926" y="4357694"/>
            <a:ext cx="285752" cy="857256"/>
          </a:xfrm>
          <a:prstGeom prst="ellipse">
            <a:avLst/>
          </a:prstGeom>
          <a:solidFill>
            <a:srgbClr val="FE905E"/>
          </a:solidFill>
          <a:ln>
            <a:solidFill>
              <a:srgbClr val="FE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2500306"/>
            <a:ext cx="857256" cy="557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сентября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14678" y="4500570"/>
            <a:ext cx="285752" cy="857256"/>
          </a:xfrm>
          <a:prstGeom prst="ellipse">
            <a:avLst/>
          </a:prstGeom>
          <a:solidFill>
            <a:srgbClr val="FE905E"/>
          </a:solidFill>
          <a:ln>
            <a:solidFill>
              <a:srgbClr val="FE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428992" y="4500570"/>
            <a:ext cx="285752" cy="857256"/>
          </a:xfrm>
          <a:prstGeom prst="ellipse">
            <a:avLst/>
          </a:prstGeom>
          <a:solidFill>
            <a:srgbClr val="FE905E"/>
          </a:solidFill>
          <a:ln>
            <a:solidFill>
              <a:srgbClr val="FE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-1080000">
            <a:off x="3571868" y="4500570"/>
            <a:ext cx="285752" cy="857256"/>
          </a:xfrm>
          <a:prstGeom prst="ellipse">
            <a:avLst/>
          </a:prstGeom>
          <a:solidFill>
            <a:srgbClr val="FE905E"/>
          </a:solidFill>
          <a:ln>
            <a:solidFill>
              <a:srgbClr val="FE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072198" y="0"/>
            <a:ext cx="3071802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 окошком сквер зелёный,</a:t>
            </a:r>
          </a:p>
          <a:p>
            <a:r>
              <a:rPr lang="ru-RU" b="1" dirty="0" smtClean="0"/>
              <a:t>И смотрю я удивлённо</a:t>
            </a:r>
          </a:p>
          <a:p>
            <a:r>
              <a:rPr lang="ru-RU" b="1" dirty="0" smtClean="0"/>
              <a:t>На листок календаря –</a:t>
            </a:r>
          </a:p>
          <a:p>
            <a:r>
              <a:rPr lang="ru-RU" b="1" dirty="0" smtClean="0"/>
              <a:t>Там – восьмое сентября.</a:t>
            </a:r>
          </a:p>
          <a:p>
            <a:r>
              <a:rPr lang="ru-RU" b="1" dirty="0" smtClean="0"/>
              <a:t>Почему ж тепло? Да это</a:t>
            </a:r>
          </a:p>
          <a:p>
            <a:r>
              <a:rPr lang="ru-RU" b="1" dirty="0" smtClean="0"/>
              <a:t>Наступило бабье лето.</a:t>
            </a:r>
            <a:endParaRPr lang="ru-RU" b="1" dirty="0"/>
          </a:p>
        </p:txBody>
      </p:sp>
      <p:pic>
        <p:nvPicPr>
          <p:cNvPr id="10" name="~PP188.WAV">
            <a:hlinkClick r:id="" action="ppaction://media"/>
          </p:cNvPr>
          <p:cNvPicPr>
            <a:picLocks noRot="1" noChangeAspect="1"/>
          </p:cNvPicPr>
          <p:nvPr>
            <a:wavAudioFile r:embed="rId1" name="~PP18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44" y="1285860"/>
            <a:ext cx="2785439" cy="2988000"/>
          </a:xfrm>
          <a:prstGeom prst="rect">
            <a:avLst/>
          </a:prstGeom>
        </p:spPr>
      </p:pic>
      <p:pic>
        <p:nvPicPr>
          <p:cNvPr id="2" name="Рисунок 1" descr="post-40101-125500660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14480" y="3150000"/>
            <a:ext cx="2845730" cy="3708000"/>
          </a:xfrm>
          <a:prstGeom prst="rect">
            <a:avLst/>
          </a:prstGeom>
        </p:spPr>
      </p:pic>
      <p:pic>
        <p:nvPicPr>
          <p:cNvPr id="9" name="Рисунок 8" descr="acor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08269">
            <a:off x="3885776" y="4841926"/>
            <a:ext cx="612441" cy="540000"/>
          </a:xfrm>
          <a:prstGeom prst="rect">
            <a:avLst/>
          </a:prstGeom>
        </p:spPr>
      </p:pic>
      <p:pic>
        <p:nvPicPr>
          <p:cNvPr id="6" name="Рисунок 5" descr="post-56918-1278737229.png">
            <a:hlinkClick r:id="" action="ppaction://noaction">
              <a:snd r:embed="rId7" name="camera.wav" builtIn="1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2" y="1071546"/>
            <a:ext cx="2747520" cy="3888000"/>
          </a:xfrm>
          <a:prstGeom prst="rect">
            <a:avLst/>
          </a:prstGeom>
        </p:spPr>
      </p:pic>
      <p:pic>
        <p:nvPicPr>
          <p:cNvPr id="4" name="Рисунок 3" descr="ukraschenie_2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rot="7440000">
            <a:off x="3197371" y="3993474"/>
            <a:ext cx="1514761" cy="936000"/>
          </a:xfrm>
          <a:prstGeom prst="rect">
            <a:avLst/>
          </a:prstGeom>
        </p:spPr>
      </p:pic>
      <p:pic>
        <p:nvPicPr>
          <p:cNvPr id="7" name="Рисунок 6" descr="7.png">
            <a:hlinkClick r:id="" action="ppaction://noaction">
              <a:snd r:embed="rId7" name="camera.wav" builtIn="1"/>
            </a:hlinkClick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171440" y="1285860"/>
            <a:ext cx="2972560" cy="442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428604"/>
            <a:ext cx="8792022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 какого дерева лист в руках у Иришки?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~PP2680.WAV">
            <a:hlinkClick r:id="" action="ppaction://media"/>
          </p:cNvPr>
          <p:cNvPicPr>
            <a:picLocks noRot="1" noChangeAspect="1"/>
          </p:cNvPicPr>
          <p:nvPr>
            <a:wavAudioFile r:embed="rId1" name="~PP268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60" y="5657671"/>
            <a:ext cx="314324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И гадать не надо даже -</a:t>
            </a:r>
          </a:p>
          <a:p>
            <a:r>
              <a:rPr lang="ru-RU" b="1" dirty="0" smtClean="0"/>
              <a:t>Тут же, сразу назовем,</a:t>
            </a:r>
          </a:p>
          <a:p>
            <a:r>
              <a:rPr lang="ru-RU" b="1" dirty="0" smtClean="0"/>
              <a:t>Если только кто подскажет </a:t>
            </a:r>
          </a:p>
          <a:p>
            <a:r>
              <a:rPr lang="ru-RU" b="1" dirty="0" smtClean="0"/>
              <a:t>То, что жёлуди на нем!</a:t>
            </a:r>
            <a:endParaRPr lang="ru-RU" b="1" dirty="0"/>
          </a:p>
        </p:txBody>
      </p:sp>
      <p:pic>
        <p:nvPicPr>
          <p:cNvPr id="3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00100" y="428604"/>
            <a:ext cx="1960990" cy="2808000"/>
          </a:xfrm>
          <a:prstGeom prst="rect">
            <a:avLst/>
          </a:prstGeom>
          <a:noFill/>
        </p:spPr>
      </p:pic>
      <p:pic>
        <p:nvPicPr>
          <p:cNvPr id="4" name="~PP3564.WAV">
            <a:hlinkClick r:id="" action="ppaction://media"/>
          </p:cNvPr>
          <p:cNvPicPr>
            <a:picLocks noRot="1" noChangeAspect="1"/>
          </p:cNvPicPr>
          <p:nvPr>
            <a:wavAudioFile r:embed="rId1" name="~PP356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0"/>
            <a:ext cx="553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Молодцы!!!</a:t>
            </a:r>
            <a:endParaRPr lang="ru-RU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571612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Презентацию составила Щедрова Е.В.,</a:t>
            </a:r>
          </a:p>
          <a:p>
            <a:r>
              <a:rPr lang="ru-RU" sz="2400" b="1" dirty="0" smtClean="0"/>
              <a:t>  воспитатель МДОУ №16 г. Северодвинска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3214686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Стихи </a:t>
            </a:r>
            <a:r>
              <a:rPr lang="ru-RU" sz="2400" b="1" dirty="0" err="1" smtClean="0">
                <a:solidFill>
                  <a:srgbClr val="7030A0"/>
                </a:solidFill>
              </a:rPr>
              <a:t>Г.Шалаевой</a:t>
            </a:r>
            <a:r>
              <a:rPr lang="ru-RU" sz="2400" b="1" dirty="0" smtClean="0">
                <a:solidFill>
                  <a:srgbClr val="7030A0"/>
                </a:solidFill>
              </a:rPr>
              <a:t> (в сокращении)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071942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Клипарт: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hlinkClick r:id="rId4"/>
              </a:rPr>
              <a:t>www.lenagold.ru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2400" b="1" dirty="0" smtClean="0">
                <a:solidFill>
                  <a:srgbClr val="002060"/>
                </a:solidFill>
                <a:hlinkClick r:id="rId5"/>
              </a:rPr>
              <a:t>www.forum.materinstvo.ru</a:t>
            </a:r>
            <a:r>
              <a:rPr lang="ru-RU" sz="2400" b="1" dirty="0" smtClean="0">
                <a:solidFill>
                  <a:srgbClr val="002060"/>
                </a:solidFill>
              </a:rPr>
              <a:t> (спасибо авторам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                                                                         </a:t>
            </a:r>
            <a:r>
              <a:rPr lang="ru-RU" sz="2400" b="1" dirty="0" err="1" smtClean="0">
                <a:solidFill>
                  <a:srgbClr val="002060"/>
                </a:solidFill>
              </a:rPr>
              <a:t>отрисовок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9" name="Picture 9" descr="C41-33 копия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58016" y="285728"/>
            <a:ext cx="1960990" cy="280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71802" y="6215082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Для сайта – </a:t>
            </a:r>
            <a:r>
              <a:rPr lang="en-US" sz="2400" b="1" u="sng" dirty="0" smtClean="0">
                <a:solidFill>
                  <a:srgbClr val="C00000"/>
                </a:solidFill>
              </a:rPr>
              <a:t>viki.rdf.ru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8" name="~PP59.WAV">
            <a:hlinkClick r:id="" action="ppaction://media"/>
          </p:cNvPr>
          <p:cNvPicPr>
            <a:picLocks noRot="1" noChangeAspect="1"/>
          </p:cNvPicPr>
          <p:nvPr>
            <a:wavAudioFile r:embed="rId1" name="~PP59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2285984" y="2214554"/>
            <a:ext cx="3152530" cy="4752000"/>
          </a:xfrm>
          <a:prstGeom prst="rect">
            <a:avLst/>
          </a:prstGeom>
        </p:spPr>
      </p:pic>
      <p:pic>
        <p:nvPicPr>
          <p:cNvPr id="5" name="Рисунок 4" descr="9ada38be4ae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143372" y="4143380"/>
            <a:ext cx="1214446" cy="172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0760" y="0"/>
            <a:ext cx="3174715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Мне пора на тренировку.</a:t>
            </a:r>
          </a:p>
          <a:p>
            <a:r>
              <a:rPr lang="ru-RU" b="1" dirty="0" smtClean="0"/>
              <a:t>Не возьму с собой ветровку!</a:t>
            </a:r>
          </a:p>
          <a:p>
            <a:r>
              <a:rPr lang="ru-RU" b="1" dirty="0" smtClean="0"/>
              <a:t>Мне в футболке жарко даже,</a:t>
            </a:r>
          </a:p>
          <a:p>
            <a:r>
              <a:rPr lang="ru-RU" b="1" dirty="0" smtClean="0"/>
              <a:t>Словно в августе на пляже!</a:t>
            </a:r>
            <a:endParaRPr lang="ru-RU" b="1" dirty="0"/>
          </a:p>
        </p:txBody>
      </p:sp>
      <p:pic>
        <p:nvPicPr>
          <p:cNvPr id="7" name="~PP10.WAV">
            <a:hlinkClick r:id="" action="ppaction://media"/>
          </p:cNvPr>
          <p:cNvPicPr>
            <a:picLocks noRot="1" noChangeAspect="1"/>
          </p:cNvPicPr>
          <p:nvPr>
            <a:wavAudioFile r:embed="rId1" name="~PP1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dd16b87499b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5500694" y="3071810"/>
            <a:ext cx="2960393" cy="3024000"/>
          </a:xfrm>
          <a:prstGeom prst="rect">
            <a:avLst/>
          </a:prstGeom>
        </p:spPr>
      </p:pic>
      <p:pic>
        <p:nvPicPr>
          <p:cNvPr id="4" name="Рисунок 3" descr="post-68800-12804860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2357430"/>
            <a:ext cx="4356000" cy="43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7884" y="0"/>
            <a:ext cx="3286116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Тренировка позади,</a:t>
            </a:r>
          </a:p>
          <a:p>
            <a:r>
              <a:rPr lang="ru-RU" b="1" dirty="0" smtClean="0"/>
              <a:t>Наступил прохладный вечер.</a:t>
            </a:r>
          </a:p>
          <a:p>
            <a:r>
              <a:rPr lang="ru-RU" b="1" dirty="0" smtClean="0"/>
              <a:t>Резкий ветер холодит</a:t>
            </a:r>
          </a:p>
          <a:p>
            <a:r>
              <a:rPr lang="ru-RU" b="1" dirty="0" smtClean="0"/>
              <a:t>Руки, шею, грудь и плечи.</a:t>
            </a:r>
          </a:p>
          <a:p>
            <a:r>
              <a:rPr lang="ru-RU" b="1" dirty="0" smtClean="0"/>
              <a:t>Лето, ты опять ушло?</a:t>
            </a:r>
          </a:p>
          <a:p>
            <a:r>
              <a:rPr lang="ru-RU" b="1" dirty="0" smtClean="0"/>
              <a:t>Утром было так тепло!</a:t>
            </a:r>
            <a:endParaRPr lang="ru-RU" b="1" dirty="0"/>
          </a:p>
        </p:txBody>
      </p:sp>
      <p:pic>
        <p:nvPicPr>
          <p:cNvPr id="6" name="~PP876.WAV">
            <a:hlinkClick r:id="" action="ppaction://media"/>
          </p:cNvPr>
          <p:cNvPicPr>
            <a:picLocks noRot="1" noChangeAspect="1"/>
          </p:cNvPicPr>
          <p:nvPr>
            <a:wavAudioFile r:embed="rId1" name="~PP87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ебель копия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57158" y="4266000"/>
            <a:ext cx="2906154" cy="2592000"/>
          </a:xfrm>
          <a:prstGeom prst="rect">
            <a:avLst/>
          </a:prstGeom>
        </p:spPr>
      </p:pic>
      <p:pic>
        <p:nvPicPr>
          <p:cNvPr id="6" name="Picture 5" descr="C:\Documents and Settings\Кирилл\Рабочий стол\МАМА\детские презентации\Почемучка\6175fc20adc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14480" y="4357694"/>
            <a:ext cx="1124160" cy="828000"/>
          </a:xfrm>
          <a:prstGeom prst="rect">
            <a:avLst/>
          </a:prstGeom>
          <a:noFill/>
        </p:spPr>
      </p:pic>
      <p:pic>
        <p:nvPicPr>
          <p:cNvPr id="2" name="Рисунок 1" descr="мальчик1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-3240000">
            <a:off x="448660" y="2177847"/>
            <a:ext cx="3134014" cy="1823066"/>
          </a:xfrm>
          <a:prstGeom prst="rect">
            <a:avLst/>
          </a:prstGeom>
        </p:spPr>
      </p:pic>
      <p:pic>
        <p:nvPicPr>
          <p:cNvPr id="7" name="Picture 4" descr="C:\Documents and Settings\Кирилл\Рабочий стол\МАМА\детские презентации\Почемучка\320333470b6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85786" y="3429000"/>
            <a:ext cx="1021358" cy="154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72198" y="0"/>
            <a:ext cx="3071802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Простудился я, друзья,</a:t>
            </a:r>
          </a:p>
          <a:p>
            <a:r>
              <a:rPr lang="ru-RU" sz="1600" b="1" dirty="0" smtClean="0"/>
              <a:t>Болен на шутку,</a:t>
            </a:r>
          </a:p>
          <a:p>
            <a:r>
              <a:rPr lang="ru-RU" sz="1600" b="1" dirty="0" smtClean="0"/>
              <a:t>Понял: в сентябре нельзя</a:t>
            </a:r>
          </a:p>
          <a:p>
            <a:r>
              <a:rPr lang="ru-RU" sz="1600" b="1" dirty="0" smtClean="0"/>
              <a:t>Выходить без куртки.</a:t>
            </a:r>
          </a:p>
          <a:p>
            <a:r>
              <a:rPr lang="ru-RU" sz="1600" b="1" dirty="0" smtClean="0"/>
              <a:t>Хоть с утра теплом согреты</a:t>
            </a:r>
          </a:p>
          <a:p>
            <a:r>
              <a:rPr lang="ru-RU" sz="1600" b="1" dirty="0" smtClean="0"/>
              <a:t>Улицы и парки,</a:t>
            </a:r>
          </a:p>
          <a:p>
            <a:r>
              <a:rPr lang="ru-RU" sz="1600" b="1" dirty="0" smtClean="0"/>
              <a:t>Знайте, что сентябрь – не лето,</a:t>
            </a:r>
          </a:p>
          <a:p>
            <a:r>
              <a:rPr lang="ru-RU" sz="1600" b="1" dirty="0" smtClean="0"/>
              <a:t>В сентябре не жарко!</a:t>
            </a:r>
            <a:endParaRPr lang="ru-RU" sz="16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2500298" y="2285992"/>
            <a:ext cx="4962298" cy="2132756"/>
          </a:xfrm>
          <a:custGeom>
            <a:avLst/>
            <a:gdLst>
              <a:gd name="connsiteX0" fmla="*/ 40314 w 4962298"/>
              <a:gd name="connsiteY0" fmla="*/ 1692326 h 2132756"/>
              <a:gd name="connsiteX1" fmla="*/ 58602 w 4962298"/>
              <a:gd name="connsiteY1" fmla="*/ 1637462 h 2132756"/>
              <a:gd name="connsiteX2" fmla="*/ 113466 w 4962298"/>
              <a:gd name="connsiteY2" fmla="*/ 1546022 h 2132756"/>
              <a:gd name="connsiteX3" fmla="*/ 131754 w 4962298"/>
              <a:gd name="connsiteY3" fmla="*/ 1518590 h 2132756"/>
              <a:gd name="connsiteX4" fmla="*/ 159186 w 4962298"/>
              <a:gd name="connsiteY4" fmla="*/ 1491158 h 2132756"/>
              <a:gd name="connsiteX5" fmla="*/ 168330 w 4962298"/>
              <a:gd name="connsiteY5" fmla="*/ 1463726 h 2132756"/>
              <a:gd name="connsiteX6" fmla="*/ 232338 w 4962298"/>
              <a:gd name="connsiteY6" fmla="*/ 1381430 h 2132756"/>
              <a:gd name="connsiteX7" fmla="*/ 259770 w 4962298"/>
              <a:gd name="connsiteY7" fmla="*/ 1326566 h 2132756"/>
              <a:gd name="connsiteX8" fmla="*/ 314634 w 4962298"/>
              <a:gd name="connsiteY8" fmla="*/ 1280846 h 2132756"/>
              <a:gd name="connsiteX9" fmla="*/ 351210 w 4962298"/>
              <a:gd name="connsiteY9" fmla="*/ 1225982 h 2132756"/>
              <a:gd name="connsiteX10" fmla="*/ 369498 w 4962298"/>
              <a:gd name="connsiteY10" fmla="*/ 1198550 h 2132756"/>
              <a:gd name="connsiteX11" fmla="*/ 424362 w 4962298"/>
              <a:gd name="connsiteY11" fmla="*/ 1143686 h 2132756"/>
              <a:gd name="connsiteX12" fmla="*/ 451794 w 4962298"/>
              <a:gd name="connsiteY12" fmla="*/ 1116254 h 2132756"/>
              <a:gd name="connsiteX13" fmla="*/ 470082 w 4962298"/>
              <a:gd name="connsiteY13" fmla="*/ 1079678 h 2132756"/>
              <a:gd name="connsiteX14" fmla="*/ 497514 w 4962298"/>
              <a:gd name="connsiteY14" fmla="*/ 1052246 h 2132756"/>
              <a:gd name="connsiteX15" fmla="*/ 534090 w 4962298"/>
              <a:gd name="connsiteY15" fmla="*/ 988238 h 2132756"/>
              <a:gd name="connsiteX16" fmla="*/ 543234 w 4962298"/>
              <a:gd name="connsiteY16" fmla="*/ 649910 h 2132756"/>
              <a:gd name="connsiteX17" fmla="*/ 561522 w 4962298"/>
              <a:gd name="connsiteY17" fmla="*/ 595046 h 2132756"/>
              <a:gd name="connsiteX18" fmla="*/ 570666 w 4962298"/>
              <a:gd name="connsiteY18" fmla="*/ 558470 h 2132756"/>
              <a:gd name="connsiteX19" fmla="*/ 588954 w 4962298"/>
              <a:gd name="connsiteY19" fmla="*/ 531038 h 2132756"/>
              <a:gd name="connsiteX20" fmla="*/ 607242 w 4962298"/>
              <a:gd name="connsiteY20" fmla="*/ 494462 h 2132756"/>
              <a:gd name="connsiteX21" fmla="*/ 616386 w 4962298"/>
              <a:gd name="connsiteY21" fmla="*/ 467030 h 2132756"/>
              <a:gd name="connsiteX22" fmla="*/ 634674 w 4962298"/>
              <a:gd name="connsiteY22" fmla="*/ 439598 h 2132756"/>
              <a:gd name="connsiteX23" fmla="*/ 652962 w 4962298"/>
              <a:gd name="connsiteY23" fmla="*/ 384734 h 2132756"/>
              <a:gd name="connsiteX24" fmla="*/ 671250 w 4962298"/>
              <a:gd name="connsiteY24" fmla="*/ 357302 h 2132756"/>
              <a:gd name="connsiteX25" fmla="*/ 716970 w 4962298"/>
              <a:gd name="connsiteY25" fmla="*/ 284150 h 2132756"/>
              <a:gd name="connsiteX26" fmla="*/ 753546 w 4962298"/>
              <a:gd name="connsiteY26" fmla="*/ 229286 h 2132756"/>
              <a:gd name="connsiteX27" fmla="*/ 762690 w 4962298"/>
              <a:gd name="connsiteY27" fmla="*/ 201854 h 2132756"/>
              <a:gd name="connsiteX28" fmla="*/ 817554 w 4962298"/>
              <a:gd name="connsiteY28" fmla="*/ 156134 h 2132756"/>
              <a:gd name="connsiteX29" fmla="*/ 844986 w 4962298"/>
              <a:gd name="connsiteY29" fmla="*/ 128702 h 2132756"/>
              <a:gd name="connsiteX30" fmla="*/ 908994 w 4962298"/>
              <a:gd name="connsiteY30" fmla="*/ 46406 h 2132756"/>
              <a:gd name="connsiteX31" fmla="*/ 963858 w 4962298"/>
              <a:gd name="connsiteY31" fmla="*/ 9830 h 2132756"/>
              <a:gd name="connsiteX32" fmla="*/ 1027866 w 4962298"/>
              <a:gd name="connsiteY32" fmla="*/ 46406 h 2132756"/>
              <a:gd name="connsiteX33" fmla="*/ 1055298 w 4962298"/>
              <a:gd name="connsiteY33" fmla="*/ 64694 h 2132756"/>
              <a:gd name="connsiteX34" fmla="*/ 1110162 w 4962298"/>
              <a:gd name="connsiteY34" fmla="*/ 73838 h 2132756"/>
              <a:gd name="connsiteX35" fmla="*/ 1165026 w 4962298"/>
              <a:gd name="connsiteY35" fmla="*/ 92126 h 2132756"/>
              <a:gd name="connsiteX36" fmla="*/ 1238178 w 4962298"/>
              <a:gd name="connsiteY36" fmla="*/ 110414 h 2132756"/>
              <a:gd name="connsiteX37" fmla="*/ 1302186 w 4962298"/>
              <a:gd name="connsiteY37" fmla="*/ 128702 h 2132756"/>
              <a:gd name="connsiteX38" fmla="*/ 1329618 w 4962298"/>
              <a:gd name="connsiteY38" fmla="*/ 137846 h 2132756"/>
              <a:gd name="connsiteX39" fmla="*/ 1457634 w 4962298"/>
              <a:gd name="connsiteY39" fmla="*/ 146990 h 2132756"/>
              <a:gd name="connsiteX40" fmla="*/ 1549074 w 4962298"/>
              <a:gd name="connsiteY40" fmla="*/ 174422 h 2132756"/>
              <a:gd name="connsiteX41" fmla="*/ 1613082 w 4962298"/>
              <a:gd name="connsiteY41" fmla="*/ 183566 h 2132756"/>
              <a:gd name="connsiteX42" fmla="*/ 1649658 w 4962298"/>
              <a:gd name="connsiteY42" fmla="*/ 192710 h 2132756"/>
              <a:gd name="connsiteX43" fmla="*/ 1741098 w 4962298"/>
              <a:gd name="connsiteY43" fmla="*/ 201854 h 2132756"/>
              <a:gd name="connsiteX44" fmla="*/ 1960554 w 4962298"/>
              <a:gd name="connsiteY44" fmla="*/ 229286 h 2132756"/>
              <a:gd name="connsiteX45" fmla="*/ 2920674 w 4962298"/>
              <a:gd name="connsiteY45" fmla="*/ 238430 h 2132756"/>
              <a:gd name="connsiteX46" fmla="*/ 3066978 w 4962298"/>
              <a:gd name="connsiteY46" fmla="*/ 265862 h 2132756"/>
              <a:gd name="connsiteX47" fmla="*/ 3130986 w 4962298"/>
              <a:gd name="connsiteY47" fmla="*/ 275006 h 2132756"/>
              <a:gd name="connsiteX48" fmla="*/ 3194994 w 4962298"/>
              <a:gd name="connsiteY48" fmla="*/ 293294 h 2132756"/>
              <a:gd name="connsiteX49" fmla="*/ 3313866 w 4962298"/>
              <a:gd name="connsiteY49" fmla="*/ 311582 h 2132756"/>
              <a:gd name="connsiteX50" fmla="*/ 3935658 w 4962298"/>
              <a:gd name="connsiteY50" fmla="*/ 320726 h 2132756"/>
              <a:gd name="connsiteX51" fmla="*/ 4027098 w 4962298"/>
              <a:gd name="connsiteY51" fmla="*/ 329870 h 2132756"/>
              <a:gd name="connsiteX52" fmla="*/ 4091106 w 4962298"/>
              <a:gd name="connsiteY52" fmla="*/ 339014 h 2132756"/>
              <a:gd name="connsiteX53" fmla="*/ 4520874 w 4962298"/>
              <a:gd name="connsiteY53" fmla="*/ 348158 h 2132756"/>
              <a:gd name="connsiteX54" fmla="*/ 4566594 w 4962298"/>
              <a:gd name="connsiteY54" fmla="*/ 357302 h 2132756"/>
              <a:gd name="connsiteX55" fmla="*/ 4621458 w 4962298"/>
              <a:gd name="connsiteY55" fmla="*/ 366446 h 2132756"/>
              <a:gd name="connsiteX56" fmla="*/ 4685466 w 4962298"/>
              <a:gd name="connsiteY56" fmla="*/ 384734 h 2132756"/>
              <a:gd name="connsiteX57" fmla="*/ 4831770 w 4962298"/>
              <a:gd name="connsiteY57" fmla="*/ 393878 h 2132756"/>
              <a:gd name="connsiteX58" fmla="*/ 4877490 w 4962298"/>
              <a:gd name="connsiteY58" fmla="*/ 403022 h 2132756"/>
              <a:gd name="connsiteX59" fmla="*/ 4895778 w 4962298"/>
              <a:gd name="connsiteY59" fmla="*/ 430454 h 2132756"/>
              <a:gd name="connsiteX60" fmla="*/ 4950642 w 4962298"/>
              <a:gd name="connsiteY60" fmla="*/ 494462 h 2132756"/>
              <a:gd name="connsiteX61" fmla="*/ 4923210 w 4962298"/>
              <a:gd name="connsiteY61" fmla="*/ 604190 h 2132756"/>
              <a:gd name="connsiteX62" fmla="*/ 4914066 w 4962298"/>
              <a:gd name="connsiteY62" fmla="*/ 631622 h 2132756"/>
              <a:gd name="connsiteX63" fmla="*/ 4904922 w 4962298"/>
              <a:gd name="connsiteY63" fmla="*/ 659054 h 2132756"/>
              <a:gd name="connsiteX64" fmla="*/ 4859202 w 4962298"/>
              <a:gd name="connsiteY64" fmla="*/ 713918 h 2132756"/>
              <a:gd name="connsiteX65" fmla="*/ 4840914 w 4962298"/>
              <a:gd name="connsiteY65" fmla="*/ 741350 h 2132756"/>
              <a:gd name="connsiteX66" fmla="*/ 4831770 w 4962298"/>
              <a:gd name="connsiteY66" fmla="*/ 777926 h 2132756"/>
              <a:gd name="connsiteX67" fmla="*/ 4813482 w 4962298"/>
              <a:gd name="connsiteY67" fmla="*/ 832790 h 2132756"/>
              <a:gd name="connsiteX68" fmla="*/ 4804338 w 4962298"/>
              <a:gd name="connsiteY68" fmla="*/ 869366 h 2132756"/>
              <a:gd name="connsiteX69" fmla="*/ 4786050 w 4962298"/>
              <a:gd name="connsiteY69" fmla="*/ 896798 h 2132756"/>
              <a:gd name="connsiteX70" fmla="*/ 4758618 w 4962298"/>
              <a:gd name="connsiteY70" fmla="*/ 951662 h 2132756"/>
              <a:gd name="connsiteX71" fmla="*/ 4731186 w 4962298"/>
              <a:gd name="connsiteY71" fmla="*/ 1015670 h 2132756"/>
              <a:gd name="connsiteX72" fmla="*/ 4722042 w 4962298"/>
              <a:gd name="connsiteY72" fmla="*/ 1052246 h 2132756"/>
              <a:gd name="connsiteX73" fmla="*/ 4685466 w 4962298"/>
              <a:gd name="connsiteY73" fmla="*/ 1125398 h 2132756"/>
              <a:gd name="connsiteX74" fmla="*/ 4658034 w 4962298"/>
              <a:gd name="connsiteY74" fmla="*/ 1216838 h 2132756"/>
              <a:gd name="connsiteX75" fmla="*/ 4648890 w 4962298"/>
              <a:gd name="connsiteY75" fmla="*/ 1244270 h 2132756"/>
              <a:gd name="connsiteX76" fmla="*/ 4639746 w 4962298"/>
              <a:gd name="connsiteY76" fmla="*/ 1271702 h 2132756"/>
              <a:gd name="connsiteX77" fmla="*/ 4621458 w 4962298"/>
              <a:gd name="connsiteY77" fmla="*/ 1317422 h 2132756"/>
              <a:gd name="connsiteX78" fmla="*/ 4603170 w 4962298"/>
              <a:gd name="connsiteY78" fmla="*/ 1344854 h 2132756"/>
              <a:gd name="connsiteX79" fmla="*/ 4594026 w 4962298"/>
              <a:gd name="connsiteY79" fmla="*/ 1390574 h 2132756"/>
              <a:gd name="connsiteX80" fmla="*/ 4566594 w 4962298"/>
              <a:gd name="connsiteY80" fmla="*/ 1472870 h 2132756"/>
              <a:gd name="connsiteX81" fmla="*/ 4557450 w 4962298"/>
              <a:gd name="connsiteY81" fmla="*/ 1500302 h 2132756"/>
              <a:gd name="connsiteX82" fmla="*/ 4548306 w 4962298"/>
              <a:gd name="connsiteY82" fmla="*/ 1527734 h 2132756"/>
              <a:gd name="connsiteX83" fmla="*/ 4539162 w 4962298"/>
              <a:gd name="connsiteY83" fmla="*/ 1619174 h 2132756"/>
              <a:gd name="connsiteX84" fmla="*/ 4520874 w 4962298"/>
              <a:gd name="connsiteY84" fmla="*/ 1692326 h 2132756"/>
              <a:gd name="connsiteX85" fmla="*/ 4511730 w 4962298"/>
              <a:gd name="connsiteY85" fmla="*/ 1747190 h 2132756"/>
              <a:gd name="connsiteX86" fmla="*/ 4502586 w 4962298"/>
              <a:gd name="connsiteY86" fmla="*/ 1783766 h 2132756"/>
              <a:gd name="connsiteX87" fmla="*/ 4484298 w 4962298"/>
              <a:gd name="connsiteY87" fmla="*/ 1838630 h 2132756"/>
              <a:gd name="connsiteX88" fmla="*/ 4456866 w 4962298"/>
              <a:gd name="connsiteY88" fmla="*/ 1939214 h 2132756"/>
              <a:gd name="connsiteX89" fmla="*/ 4447722 w 4962298"/>
              <a:gd name="connsiteY89" fmla="*/ 1966646 h 2132756"/>
              <a:gd name="connsiteX90" fmla="*/ 4429434 w 4962298"/>
              <a:gd name="connsiteY90" fmla="*/ 1994078 h 2132756"/>
              <a:gd name="connsiteX91" fmla="*/ 4411146 w 4962298"/>
              <a:gd name="connsiteY91" fmla="*/ 2048942 h 2132756"/>
              <a:gd name="connsiteX92" fmla="*/ 4383714 w 4962298"/>
              <a:gd name="connsiteY92" fmla="*/ 2103806 h 2132756"/>
              <a:gd name="connsiteX93" fmla="*/ 4365426 w 4962298"/>
              <a:gd name="connsiteY93" fmla="*/ 2131238 h 2132756"/>
              <a:gd name="connsiteX94" fmla="*/ 4045386 w 4962298"/>
              <a:gd name="connsiteY94" fmla="*/ 2112950 h 2132756"/>
              <a:gd name="connsiteX95" fmla="*/ 4008810 w 4962298"/>
              <a:gd name="connsiteY95" fmla="*/ 2103806 h 2132756"/>
              <a:gd name="connsiteX96" fmla="*/ 3889938 w 4962298"/>
              <a:gd name="connsiteY96" fmla="*/ 2039798 h 2132756"/>
              <a:gd name="connsiteX97" fmla="*/ 3853362 w 4962298"/>
              <a:gd name="connsiteY97" fmla="*/ 2030654 h 2132756"/>
              <a:gd name="connsiteX98" fmla="*/ 3798498 w 4962298"/>
              <a:gd name="connsiteY98" fmla="*/ 2012366 h 2132756"/>
              <a:gd name="connsiteX99" fmla="*/ 3743634 w 4962298"/>
              <a:gd name="connsiteY99" fmla="*/ 2003222 h 2132756"/>
              <a:gd name="connsiteX100" fmla="*/ 3707058 w 4962298"/>
              <a:gd name="connsiteY100" fmla="*/ 1994078 h 2132756"/>
              <a:gd name="connsiteX101" fmla="*/ 3606474 w 4962298"/>
              <a:gd name="connsiteY101" fmla="*/ 1984934 h 2132756"/>
              <a:gd name="connsiteX102" fmla="*/ 3551610 w 4962298"/>
              <a:gd name="connsiteY102" fmla="*/ 1975790 h 2132756"/>
              <a:gd name="connsiteX103" fmla="*/ 1905690 w 4962298"/>
              <a:gd name="connsiteY103" fmla="*/ 1966646 h 2132756"/>
              <a:gd name="connsiteX104" fmla="*/ 1814250 w 4962298"/>
              <a:gd name="connsiteY104" fmla="*/ 1948358 h 2132756"/>
              <a:gd name="connsiteX105" fmla="*/ 1759386 w 4962298"/>
              <a:gd name="connsiteY105" fmla="*/ 1930070 h 2132756"/>
              <a:gd name="connsiteX106" fmla="*/ 1658802 w 4962298"/>
              <a:gd name="connsiteY106" fmla="*/ 1911782 h 2132756"/>
              <a:gd name="connsiteX107" fmla="*/ 1567362 w 4962298"/>
              <a:gd name="connsiteY107" fmla="*/ 1884350 h 2132756"/>
              <a:gd name="connsiteX108" fmla="*/ 1530786 w 4962298"/>
              <a:gd name="connsiteY108" fmla="*/ 1866062 h 2132756"/>
              <a:gd name="connsiteX109" fmla="*/ 1494210 w 4962298"/>
              <a:gd name="connsiteY109" fmla="*/ 1856918 h 2132756"/>
              <a:gd name="connsiteX110" fmla="*/ 1439346 w 4962298"/>
              <a:gd name="connsiteY110" fmla="*/ 1838630 h 2132756"/>
              <a:gd name="connsiteX111" fmla="*/ 1375338 w 4962298"/>
              <a:gd name="connsiteY111" fmla="*/ 1820342 h 2132756"/>
              <a:gd name="connsiteX112" fmla="*/ 1347906 w 4962298"/>
              <a:gd name="connsiteY112" fmla="*/ 1811198 h 2132756"/>
              <a:gd name="connsiteX113" fmla="*/ 1311330 w 4962298"/>
              <a:gd name="connsiteY113" fmla="*/ 1802054 h 2132756"/>
              <a:gd name="connsiteX114" fmla="*/ 86034 w 4962298"/>
              <a:gd name="connsiteY114" fmla="*/ 1792910 h 2132756"/>
              <a:gd name="connsiteX115" fmla="*/ 40314 w 4962298"/>
              <a:gd name="connsiteY115" fmla="*/ 1747190 h 2132756"/>
              <a:gd name="connsiteX116" fmla="*/ 40314 w 4962298"/>
              <a:gd name="connsiteY116" fmla="*/ 1692326 h 213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962298" h="2132756">
                <a:moveTo>
                  <a:pt x="40314" y="1692326"/>
                </a:moveTo>
                <a:cubicBezTo>
                  <a:pt x="43362" y="1674038"/>
                  <a:pt x="49981" y="1654704"/>
                  <a:pt x="58602" y="1637462"/>
                </a:cubicBezTo>
                <a:cubicBezTo>
                  <a:pt x="86720" y="1581227"/>
                  <a:pt x="69329" y="1612228"/>
                  <a:pt x="113466" y="1546022"/>
                </a:cubicBezTo>
                <a:cubicBezTo>
                  <a:pt x="119562" y="1536878"/>
                  <a:pt x="123983" y="1526361"/>
                  <a:pt x="131754" y="1518590"/>
                </a:cubicBezTo>
                <a:lnTo>
                  <a:pt x="159186" y="1491158"/>
                </a:lnTo>
                <a:cubicBezTo>
                  <a:pt x="162234" y="1482014"/>
                  <a:pt x="162983" y="1471746"/>
                  <a:pt x="168330" y="1463726"/>
                </a:cubicBezTo>
                <a:cubicBezTo>
                  <a:pt x="199889" y="1416388"/>
                  <a:pt x="207991" y="1454471"/>
                  <a:pt x="232338" y="1381430"/>
                </a:cubicBezTo>
                <a:cubicBezTo>
                  <a:pt x="239775" y="1359119"/>
                  <a:pt x="242044" y="1344292"/>
                  <a:pt x="259770" y="1326566"/>
                </a:cubicBezTo>
                <a:cubicBezTo>
                  <a:pt x="312602" y="1273734"/>
                  <a:pt x="262204" y="1348256"/>
                  <a:pt x="314634" y="1280846"/>
                </a:cubicBezTo>
                <a:cubicBezTo>
                  <a:pt x="328128" y="1263496"/>
                  <a:pt x="339018" y="1244270"/>
                  <a:pt x="351210" y="1225982"/>
                </a:cubicBezTo>
                <a:cubicBezTo>
                  <a:pt x="357306" y="1216838"/>
                  <a:pt x="361727" y="1206321"/>
                  <a:pt x="369498" y="1198550"/>
                </a:cubicBezTo>
                <a:lnTo>
                  <a:pt x="424362" y="1143686"/>
                </a:lnTo>
                <a:cubicBezTo>
                  <a:pt x="433506" y="1134542"/>
                  <a:pt x="446011" y="1127820"/>
                  <a:pt x="451794" y="1116254"/>
                </a:cubicBezTo>
                <a:cubicBezTo>
                  <a:pt x="457890" y="1104062"/>
                  <a:pt x="462159" y="1090770"/>
                  <a:pt x="470082" y="1079678"/>
                </a:cubicBezTo>
                <a:cubicBezTo>
                  <a:pt x="477598" y="1069155"/>
                  <a:pt x="489235" y="1062180"/>
                  <a:pt x="497514" y="1052246"/>
                </a:cubicBezTo>
                <a:cubicBezTo>
                  <a:pt x="513670" y="1032859"/>
                  <a:pt x="522910" y="1010597"/>
                  <a:pt x="534090" y="988238"/>
                </a:cubicBezTo>
                <a:cubicBezTo>
                  <a:pt x="537138" y="875462"/>
                  <a:pt x="535382" y="762454"/>
                  <a:pt x="543234" y="649910"/>
                </a:cubicBezTo>
                <a:cubicBezTo>
                  <a:pt x="544576" y="630680"/>
                  <a:pt x="556847" y="613748"/>
                  <a:pt x="561522" y="595046"/>
                </a:cubicBezTo>
                <a:cubicBezTo>
                  <a:pt x="564570" y="582854"/>
                  <a:pt x="565716" y="570021"/>
                  <a:pt x="570666" y="558470"/>
                </a:cubicBezTo>
                <a:cubicBezTo>
                  <a:pt x="574995" y="548369"/>
                  <a:pt x="583502" y="540580"/>
                  <a:pt x="588954" y="531038"/>
                </a:cubicBezTo>
                <a:cubicBezTo>
                  <a:pt x="595717" y="519203"/>
                  <a:pt x="601872" y="506991"/>
                  <a:pt x="607242" y="494462"/>
                </a:cubicBezTo>
                <a:cubicBezTo>
                  <a:pt x="611039" y="485603"/>
                  <a:pt x="612075" y="475651"/>
                  <a:pt x="616386" y="467030"/>
                </a:cubicBezTo>
                <a:cubicBezTo>
                  <a:pt x="621301" y="457200"/>
                  <a:pt x="630211" y="449641"/>
                  <a:pt x="634674" y="439598"/>
                </a:cubicBezTo>
                <a:cubicBezTo>
                  <a:pt x="642503" y="421982"/>
                  <a:pt x="642269" y="400774"/>
                  <a:pt x="652962" y="384734"/>
                </a:cubicBezTo>
                <a:cubicBezTo>
                  <a:pt x="659058" y="375590"/>
                  <a:pt x="666787" y="367345"/>
                  <a:pt x="671250" y="357302"/>
                </a:cubicBezTo>
                <a:cubicBezTo>
                  <a:pt x="703322" y="285140"/>
                  <a:pt x="667621" y="317049"/>
                  <a:pt x="716970" y="284150"/>
                </a:cubicBezTo>
                <a:cubicBezTo>
                  <a:pt x="738712" y="218923"/>
                  <a:pt x="707883" y="297781"/>
                  <a:pt x="753546" y="229286"/>
                </a:cubicBezTo>
                <a:cubicBezTo>
                  <a:pt x="758893" y="221266"/>
                  <a:pt x="757343" y="209874"/>
                  <a:pt x="762690" y="201854"/>
                </a:cubicBezTo>
                <a:cubicBezTo>
                  <a:pt x="782726" y="171800"/>
                  <a:pt x="792252" y="177219"/>
                  <a:pt x="817554" y="156134"/>
                </a:cubicBezTo>
                <a:cubicBezTo>
                  <a:pt x="827488" y="147855"/>
                  <a:pt x="835842" y="137846"/>
                  <a:pt x="844986" y="128702"/>
                </a:cubicBezTo>
                <a:cubicBezTo>
                  <a:pt x="859025" y="86585"/>
                  <a:pt x="856126" y="81651"/>
                  <a:pt x="908994" y="46406"/>
                </a:cubicBezTo>
                <a:lnTo>
                  <a:pt x="963858" y="9830"/>
                </a:lnTo>
                <a:cubicBezTo>
                  <a:pt x="1030692" y="54386"/>
                  <a:pt x="946656" y="0"/>
                  <a:pt x="1027866" y="46406"/>
                </a:cubicBezTo>
                <a:cubicBezTo>
                  <a:pt x="1037408" y="51858"/>
                  <a:pt x="1044872" y="61219"/>
                  <a:pt x="1055298" y="64694"/>
                </a:cubicBezTo>
                <a:cubicBezTo>
                  <a:pt x="1072887" y="70557"/>
                  <a:pt x="1092175" y="69341"/>
                  <a:pt x="1110162" y="73838"/>
                </a:cubicBezTo>
                <a:cubicBezTo>
                  <a:pt x="1128864" y="78513"/>
                  <a:pt x="1146324" y="87451"/>
                  <a:pt x="1165026" y="92126"/>
                </a:cubicBezTo>
                <a:cubicBezTo>
                  <a:pt x="1189410" y="98222"/>
                  <a:pt x="1214333" y="102466"/>
                  <a:pt x="1238178" y="110414"/>
                </a:cubicBezTo>
                <a:cubicBezTo>
                  <a:pt x="1303951" y="132338"/>
                  <a:pt x="1221814" y="105739"/>
                  <a:pt x="1302186" y="128702"/>
                </a:cubicBezTo>
                <a:cubicBezTo>
                  <a:pt x="1311454" y="131350"/>
                  <a:pt x="1320045" y="136720"/>
                  <a:pt x="1329618" y="137846"/>
                </a:cubicBezTo>
                <a:cubicBezTo>
                  <a:pt x="1372106" y="142845"/>
                  <a:pt x="1414962" y="143942"/>
                  <a:pt x="1457634" y="146990"/>
                </a:cubicBezTo>
                <a:cubicBezTo>
                  <a:pt x="1486264" y="156533"/>
                  <a:pt x="1518671" y="168894"/>
                  <a:pt x="1549074" y="174422"/>
                </a:cubicBezTo>
                <a:cubicBezTo>
                  <a:pt x="1570279" y="178277"/>
                  <a:pt x="1591877" y="179711"/>
                  <a:pt x="1613082" y="183566"/>
                </a:cubicBezTo>
                <a:cubicBezTo>
                  <a:pt x="1625447" y="185814"/>
                  <a:pt x="1637217" y="190933"/>
                  <a:pt x="1649658" y="192710"/>
                </a:cubicBezTo>
                <a:cubicBezTo>
                  <a:pt x="1679982" y="197042"/>
                  <a:pt x="1710703" y="198055"/>
                  <a:pt x="1741098" y="201854"/>
                </a:cubicBezTo>
                <a:cubicBezTo>
                  <a:pt x="1842700" y="214554"/>
                  <a:pt x="1800497" y="225382"/>
                  <a:pt x="1960554" y="229286"/>
                </a:cubicBezTo>
                <a:cubicBezTo>
                  <a:pt x="2280513" y="237090"/>
                  <a:pt x="2600634" y="235382"/>
                  <a:pt x="2920674" y="238430"/>
                </a:cubicBezTo>
                <a:cubicBezTo>
                  <a:pt x="2990465" y="252388"/>
                  <a:pt x="3005210" y="256359"/>
                  <a:pt x="3066978" y="265862"/>
                </a:cubicBezTo>
                <a:cubicBezTo>
                  <a:pt x="3088280" y="269139"/>
                  <a:pt x="3109781" y="271151"/>
                  <a:pt x="3130986" y="275006"/>
                </a:cubicBezTo>
                <a:cubicBezTo>
                  <a:pt x="3240519" y="294921"/>
                  <a:pt x="3106856" y="273708"/>
                  <a:pt x="3194994" y="293294"/>
                </a:cubicBezTo>
                <a:cubicBezTo>
                  <a:pt x="3207395" y="296050"/>
                  <a:pt x="3305580" y="311361"/>
                  <a:pt x="3313866" y="311582"/>
                </a:cubicBezTo>
                <a:cubicBezTo>
                  <a:pt x="3521079" y="317108"/>
                  <a:pt x="3728394" y="317678"/>
                  <a:pt x="3935658" y="320726"/>
                </a:cubicBezTo>
                <a:lnTo>
                  <a:pt x="4027098" y="329870"/>
                </a:lnTo>
                <a:cubicBezTo>
                  <a:pt x="4048503" y="332388"/>
                  <a:pt x="4069568" y="338216"/>
                  <a:pt x="4091106" y="339014"/>
                </a:cubicBezTo>
                <a:cubicBezTo>
                  <a:pt x="4234296" y="344317"/>
                  <a:pt x="4377618" y="345110"/>
                  <a:pt x="4520874" y="348158"/>
                </a:cubicBezTo>
                <a:lnTo>
                  <a:pt x="4566594" y="357302"/>
                </a:lnTo>
                <a:cubicBezTo>
                  <a:pt x="4584835" y="360619"/>
                  <a:pt x="4603359" y="362424"/>
                  <a:pt x="4621458" y="366446"/>
                </a:cubicBezTo>
                <a:cubicBezTo>
                  <a:pt x="4653359" y="373535"/>
                  <a:pt x="4649257" y="381113"/>
                  <a:pt x="4685466" y="384734"/>
                </a:cubicBezTo>
                <a:cubicBezTo>
                  <a:pt x="4734087" y="389596"/>
                  <a:pt x="4783002" y="390830"/>
                  <a:pt x="4831770" y="393878"/>
                </a:cubicBezTo>
                <a:cubicBezTo>
                  <a:pt x="4847010" y="396926"/>
                  <a:pt x="4863996" y="395311"/>
                  <a:pt x="4877490" y="403022"/>
                </a:cubicBezTo>
                <a:cubicBezTo>
                  <a:pt x="4887032" y="408474"/>
                  <a:pt x="4888626" y="422110"/>
                  <a:pt x="4895778" y="430454"/>
                </a:cubicBezTo>
                <a:cubicBezTo>
                  <a:pt x="4962298" y="508061"/>
                  <a:pt x="4908657" y="431484"/>
                  <a:pt x="4950642" y="494462"/>
                </a:cubicBezTo>
                <a:cubicBezTo>
                  <a:pt x="4938329" y="568341"/>
                  <a:pt x="4947361" y="531737"/>
                  <a:pt x="4923210" y="604190"/>
                </a:cubicBezTo>
                <a:lnTo>
                  <a:pt x="4914066" y="631622"/>
                </a:lnTo>
                <a:cubicBezTo>
                  <a:pt x="4911018" y="640766"/>
                  <a:pt x="4910269" y="651034"/>
                  <a:pt x="4904922" y="659054"/>
                </a:cubicBezTo>
                <a:cubicBezTo>
                  <a:pt x="4859516" y="727162"/>
                  <a:pt x="4917874" y="643512"/>
                  <a:pt x="4859202" y="713918"/>
                </a:cubicBezTo>
                <a:cubicBezTo>
                  <a:pt x="4852167" y="722361"/>
                  <a:pt x="4847010" y="732206"/>
                  <a:pt x="4840914" y="741350"/>
                </a:cubicBezTo>
                <a:cubicBezTo>
                  <a:pt x="4837866" y="753542"/>
                  <a:pt x="4835381" y="765889"/>
                  <a:pt x="4831770" y="777926"/>
                </a:cubicBezTo>
                <a:cubicBezTo>
                  <a:pt x="4826231" y="796390"/>
                  <a:pt x="4818157" y="814088"/>
                  <a:pt x="4813482" y="832790"/>
                </a:cubicBezTo>
                <a:cubicBezTo>
                  <a:pt x="4810434" y="844982"/>
                  <a:pt x="4809288" y="857815"/>
                  <a:pt x="4804338" y="869366"/>
                </a:cubicBezTo>
                <a:cubicBezTo>
                  <a:pt x="4800009" y="879467"/>
                  <a:pt x="4790965" y="886968"/>
                  <a:pt x="4786050" y="896798"/>
                </a:cubicBezTo>
                <a:cubicBezTo>
                  <a:pt x="4748192" y="972514"/>
                  <a:pt x="4811029" y="873046"/>
                  <a:pt x="4758618" y="951662"/>
                </a:cubicBezTo>
                <a:cubicBezTo>
                  <a:pt x="4732366" y="1056669"/>
                  <a:pt x="4769075" y="927263"/>
                  <a:pt x="4731186" y="1015670"/>
                </a:cubicBezTo>
                <a:cubicBezTo>
                  <a:pt x="4726236" y="1027221"/>
                  <a:pt x="4726876" y="1040645"/>
                  <a:pt x="4722042" y="1052246"/>
                </a:cubicBezTo>
                <a:cubicBezTo>
                  <a:pt x="4711557" y="1077411"/>
                  <a:pt x="4692078" y="1098950"/>
                  <a:pt x="4685466" y="1125398"/>
                </a:cubicBezTo>
                <a:cubicBezTo>
                  <a:pt x="4671647" y="1180676"/>
                  <a:pt x="4680296" y="1150052"/>
                  <a:pt x="4658034" y="1216838"/>
                </a:cubicBezTo>
                <a:lnTo>
                  <a:pt x="4648890" y="1244270"/>
                </a:lnTo>
                <a:cubicBezTo>
                  <a:pt x="4645842" y="1253414"/>
                  <a:pt x="4643326" y="1262753"/>
                  <a:pt x="4639746" y="1271702"/>
                </a:cubicBezTo>
                <a:cubicBezTo>
                  <a:pt x="4633650" y="1286942"/>
                  <a:pt x="4628799" y="1302741"/>
                  <a:pt x="4621458" y="1317422"/>
                </a:cubicBezTo>
                <a:cubicBezTo>
                  <a:pt x="4616543" y="1327252"/>
                  <a:pt x="4609266" y="1335710"/>
                  <a:pt x="4603170" y="1344854"/>
                </a:cubicBezTo>
                <a:cubicBezTo>
                  <a:pt x="4600122" y="1360094"/>
                  <a:pt x="4598115" y="1375580"/>
                  <a:pt x="4594026" y="1390574"/>
                </a:cubicBezTo>
                <a:lnTo>
                  <a:pt x="4566594" y="1472870"/>
                </a:lnTo>
                <a:lnTo>
                  <a:pt x="4557450" y="1500302"/>
                </a:lnTo>
                <a:lnTo>
                  <a:pt x="4548306" y="1527734"/>
                </a:lnTo>
                <a:cubicBezTo>
                  <a:pt x="4545258" y="1558214"/>
                  <a:pt x="4543210" y="1588811"/>
                  <a:pt x="4539162" y="1619174"/>
                </a:cubicBezTo>
                <a:cubicBezTo>
                  <a:pt x="4525988" y="1717976"/>
                  <a:pt x="4536259" y="1623091"/>
                  <a:pt x="4520874" y="1692326"/>
                </a:cubicBezTo>
                <a:cubicBezTo>
                  <a:pt x="4516852" y="1710425"/>
                  <a:pt x="4515366" y="1729010"/>
                  <a:pt x="4511730" y="1747190"/>
                </a:cubicBezTo>
                <a:cubicBezTo>
                  <a:pt x="4509265" y="1759513"/>
                  <a:pt x="4506197" y="1771729"/>
                  <a:pt x="4502586" y="1783766"/>
                </a:cubicBezTo>
                <a:cubicBezTo>
                  <a:pt x="4497047" y="1802230"/>
                  <a:pt x="4488079" y="1819727"/>
                  <a:pt x="4484298" y="1838630"/>
                </a:cubicBezTo>
                <a:cubicBezTo>
                  <a:pt x="4471373" y="1903253"/>
                  <a:pt x="4480069" y="1869606"/>
                  <a:pt x="4456866" y="1939214"/>
                </a:cubicBezTo>
                <a:cubicBezTo>
                  <a:pt x="4453818" y="1948358"/>
                  <a:pt x="4453069" y="1958626"/>
                  <a:pt x="4447722" y="1966646"/>
                </a:cubicBezTo>
                <a:cubicBezTo>
                  <a:pt x="4441626" y="1975790"/>
                  <a:pt x="4433897" y="1984035"/>
                  <a:pt x="4429434" y="1994078"/>
                </a:cubicBezTo>
                <a:cubicBezTo>
                  <a:pt x="4421605" y="2011694"/>
                  <a:pt x="4421839" y="2032902"/>
                  <a:pt x="4411146" y="2048942"/>
                </a:cubicBezTo>
                <a:cubicBezTo>
                  <a:pt x="4358735" y="2127558"/>
                  <a:pt x="4421572" y="2028090"/>
                  <a:pt x="4383714" y="2103806"/>
                </a:cubicBezTo>
                <a:cubicBezTo>
                  <a:pt x="4378799" y="2113636"/>
                  <a:pt x="4371522" y="2122094"/>
                  <a:pt x="4365426" y="2131238"/>
                </a:cubicBezTo>
                <a:cubicBezTo>
                  <a:pt x="4244814" y="2126930"/>
                  <a:pt x="4154321" y="2132756"/>
                  <a:pt x="4045386" y="2112950"/>
                </a:cubicBezTo>
                <a:cubicBezTo>
                  <a:pt x="4033021" y="2110702"/>
                  <a:pt x="4021002" y="2106854"/>
                  <a:pt x="4008810" y="2103806"/>
                </a:cubicBezTo>
                <a:cubicBezTo>
                  <a:pt x="3981179" y="2087227"/>
                  <a:pt x="3915380" y="2046159"/>
                  <a:pt x="3889938" y="2039798"/>
                </a:cubicBezTo>
                <a:cubicBezTo>
                  <a:pt x="3877746" y="2036750"/>
                  <a:pt x="3865399" y="2034265"/>
                  <a:pt x="3853362" y="2030654"/>
                </a:cubicBezTo>
                <a:cubicBezTo>
                  <a:pt x="3834898" y="2025115"/>
                  <a:pt x="3817513" y="2015535"/>
                  <a:pt x="3798498" y="2012366"/>
                </a:cubicBezTo>
                <a:cubicBezTo>
                  <a:pt x="3780210" y="2009318"/>
                  <a:pt x="3761814" y="2006858"/>
                  <a:pt x="3743634" y="2003222"/>
                </a:cubicBezTo>
                <a:cubicBezTo>
                  <a:pt x="3731311" y="2000757"/>
                  <a:pt x="3719515" y="1995739"/>
                  <a:pt x="3707058" y="1994078"/>
                </a:cubicBezTo>
                <a:cubicBezTo>
                  <a:pt x="3673687" y="1989629"/>
                  <a:pt x="3639910" y="1988868"/>
                  <a:pt x="3606474" y="1984934"/>
                </a:cubicBezTo>
                <a:cubicBezTo>
                  <a:pt x="3588061" y="1982768"/>
                  <a:pt x="3570149" y="1975989"/>
                  <a:pt x="3551610" y="1975790"/>
                </a:cubicBezTo>
                <a:lnTo>
                  <a:pt x="1905690" y="1966646"/>
                </a:lnTo>
                <a:cubicBezTo>
                  <a:pt x="1875210" y="1960550"/>
                  <a:pt x="1843739" y="1958188"/>
                  <a:pt x="1814250" y="1948358"/>
                </a:cubicBezTo>
                <a:cubicBezTo>
                  <a:pt x="1795962" y="1942262"/>
                  <a:pt x="1778469" y="1932796"/>
                  <a:pt x="1759386" y="1930070"/>
                </a:cubicBezTo>
                <a:cubicBezTo>
                  <a:pt x="1726069" y="1925310"/>
                  <a:pt x="1691137" y="1922560"/>
                  <a:pt x="1658802" y="1911782"/>
                </a:cubicBezTo>
                <a:cubicBezTo>
                  <a:pt x="1568577" y="1881707"/>
                  <a:pt x="1657654" y="1902408"/>
                  <a:pt x="1567362" y="1884350"/>
                </a:cubicBezTo>
                <a:cubicBezTo>
                  <a:pt x="1555170" y="1878254"/>
                  <a:pt x="1543549" y="1870848"/>
                  <a:pt x="1530786" y="1866062"/>
                </a:cubicBezTo>
                <a:cubicBezTo>
                  <a:pt x="1519019" y="1861649"/>
                  <a:pt x="1506247" y="1860529"/>
                  <a:pt x="1494210" y="1856918"/>
                </a:cubicBezTo>
                <a:cubicBezTo>
                  <a:pt x="1475746" y="1851379"/>
                  <a:pt x="1457634" y="1844726"/>
                  <a:pt x="1439346" y="1838630"/>
                </a:cubicBezTo>
                <a:cubicBezTo>
                  <a:pt x="1373573" y="1816706"/>
                  <a:pt x="1455710" y="1843305"/>
                  <a:pt x="1375338" y="1820342"/>
                </a:cubicBezTo>
                <a:cubicBezTo>
                  <a:pt x="1366070" y="1817694"/>
                  <a:pt x="1357174" y="1813846"/>
                  <a:pt x="1347906" y="1811198"/>
                </a:cubicBezTo>
                <a:cubicBezTo>
                  <a:pt x="1335822" y="1807746"/>
                  <a:pt x="1323896" y="1802236"/>
                  <a:pt x="1311330" y="1802054"/>
                </a:cubicBezTo>
                <a:lnTo>
                  <a:pt x="86034" y="1792910"/>
                </a:lnTo>
                <a:cubicBezTo>
                  <a:pt x="35742" y="1759382"/>
                  <a:pt x="78414" y="1792910"/>
                  <a:pt x="40314" y="1747190"/>
                </a:cubicBezTo>
                <a:cubicBezTo>
                  <a:pt x="0" y="1698813"/>
                  <a:pt x="37266" y="1710614"/>
                  <a:pt x="40314" y="1692326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~PP3114.WAV">
            <a:hlinkClick r:id="" action="ppaction://media"/>
          </p:cNvPr>
          <p:cNvPicPr>
            <a:picLocks noRot="1" noChangeAspect="1"/>
          </p:cNvPicPr>
          <p:nvPr>
            <a:wavAudioFile r:embed="rId1" name="~PP3114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050000"/>
            <a:ext cx="1960990" cy="280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1643050"/>
            <a:ext cx="7000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      </a:t>
            </a:r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мочите</a:t>
            </a:r>
          </a:p>
          <a:p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ноги в лужах!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post-41149-125040699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57158" y="285728"/>
            <a:ext cx="2105373" cy="1989609"/>
          </a:xfrm>
          <a:prstGeom prst="rect">
            <a:avLst/>
          </a:prstGeom>
        </p:spPr>
      </p:pic>
      <p:pic>
        <p:nvPicPr>
          <p:cNvPr id="5" name="Рисунок 4" descr="9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2" y="4000504"/>
            <a:ext cx="2116400" cy="1332000"/>
          </a:xfrm>
          <a:prstGeom prst="rect">
            <a:avLst/>
          </a:prstGeom>
        </p:spPr>
      </p:pic>
      <p:pic>
        <p:nvPicPr>
          <p:cNvPr id="6" name="~PP2720.WAV">
            <a:hlinkClick r:id="" action="ppaction://media"/>
          </p:cNvPr>
          <p:cNvPicPr>
            <a:picLocks noRot="1" noChangeAspect="1"/>
          </p:cNvPicPr>
          <p:nvPr>
            <a:wavAudioFile r:embed="rId1" name="~PP2720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207850-126855743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28926" y="928670"/>
            <a:ext cx="3472863" cy="33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7884" y="1"/>
            <a:ext cx="3286116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 середине октября</a:t>
            </a:r>
          </a:p>
          <a:p>
            <a:r>
              <a:rPr lang="ru-RU" b="1" dirty="0" smtClean="0"/>
              <a:t>Лужи на дорогах.</a:t>
            </a:r>
          </a:p>
          <a:p>
            <a:r>
              <a:rPr lang="ru-RU" b="1" dirty="0" smtClean="0"/>
              <a:t>И ребята говорят:</a:t>
            </a:r>
          </a:p>
          <a:p>
            <a:r>
              <a:rPr lang="ru-RU" b="1" dirty="0" smtClean="0"/>
              <a:t>«В лужах листьев много!</a:t>
            </a:r>
          </a:p>
          <a:p>
            <a:r>
              <a:rPr lang="ru-RU" b="1" dirty="0" smtClean="0"/>
              <a:t>Там гоняет листья эти</a:t>
            </a:r>
          </a:p>
          <a:p>
            <a:r>
              <a:rPr lang="ru-RU" b="1" dirty="0" smtClean="0"/>
              <a:t>Озорной осенний ветер!»</a:t>
            </a:r>
          </a:p>
          <a:p>
            <a:endParaRPr lang="ru-RU" b="1" dirty="0"/>
          </a:p>
        </p:txBody>
      </p:sp>
      <p:pic>
        <p:nvPicPr>
          <p:cNvPr id="4" name="~PP368.WAV">
            <a:hlinkClick r:id="" action="ppaction://media"/>
          </p:cNvPr>
          <p:cNvPicPr>
            <a:picLocks noRot="1" noChangeAspect="1"/>
          </p:cNvPicPr>
          <p:nvPr>
            <a:wavAudioFile r:embed="rId1" name="~PP36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AWJJH2MPE6E2-194827139-1036</_dlc_DocId>
    <_dlc_DocIdUrl xmlns="4a252ca3-5a62-4c1c-90a6-29f4710e47f8">
      <Url>http://edu-sps.koiro.local/Sharya/ds6/1_1/_layouts/15/DocIdRedir.aspx?ID=AWJJH2MPE6E2-194827139-1036</Url>
      <Description>AWJJH2MPE6E2-194827139-1036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BE0FE967-171B-495C-957A-E00317B87F6E}"/>
</file>

<file path=customXml/itemProps2.xml><?xml version="1.0" encoding="utf-8"?>
<ds:datastoreItem xmlns:ds="http://schemas.openxmlformats.org/officeDocument/2006/customXml" ds:itemID="{20E5C36E-B7AF-45AA-AC02-AD94F826420D}"/>
</file>

<file path=customXml/itemProps3.xml><?xml version="1.0" encoding="utf-8"?>
<ds:datastoreItem xmlns:ds="http://schemas.openxmlformats.org/officeDocument/2006/customXml" ds:itemID="{DD1B6DF2-5A67-4DA5-8946-37FF3B59355E}"/>
</file>

<file path=customXml/itemProps4.xml><?xml version="1.0" encoding="utf-8"?>
<ds:datastoreItem xmlns:ds="http://schemas.openxmlformats.org/officeDocument/2006/customXml" ds:itemID="{D51142E8-6CB9-431A-B379-3CEC3DE1E36B}"/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1232</Words>
  <Application>Microsoft Office PowerPoint</Application>
  <PresentationFormat>Экран (4:3)</PresentationFormat>
  <Paragraphs>275</Paragraphs>
  <Slides>42</Slides>
  <Notes>1</Notes>
  <HiddenSlides>0</HiddenSlides>
  <MMClips>43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101</cp:revision>
  <dcterms:created xsi:type="dcterms:W3CDTF">2010-09-24T18:30:42Z</dcterms:created>
  <dcterms:modified xsi:type="dcterms:W3CDTF">2010-10-29T10:52:00Z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  <property fmtid="{D5CDD505-2E9C-101B-9397-08002B2CF9AE}" pid="3" name="_dlc_DocIdItemGuid">
    <vt:lpwstr>05374fe6-255a-4788-b18a-bacbdae29487</vt:lpwstr>
  </property>
</Properties>
</file>