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72" r:id="rId3"/>
    <p:sldId id="263" r:id="rId4"/>
    <p:sldId id="259" r:id="rId5"/>
    <p:sldId id="264" r:id="rId6"/>
    <p:sldId id="269" r:id="rId7"/>
    <p:sldId id="266" r:id="rId8"/>
    <p:sldId id="273" r:id="rId9"/>
    <p:sldId id="275" r:id="rId10"/>
    <p:sldId id="274" r:id="rId11"/>
    <p:sldId id="267" r:id="rId12"/>
    <p:sldId id="276" r:id="rId13"/>
    <p:sldId id="270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84C"/>
    <a:srgbClr val="87030C"/>
    <a:srgbClr val="97F3DB"/>
    <a:srgbClr val="000099"/>
    <a:srgbClr val="4BBBD5"/>
    <a:srgbClr val="361B4D"/>
    <a:srgbClr val="FF99FF"/>
    <a:srgbClr val="003366"/>
    <a:srgbClr val="5EECC7"/>
    <a:srgbClr val="F8A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60"/>
  </p:normalViewPr>
  <p:slideViewPr>
    <p:cSldViewPr>
      <p:cViewPr varScale="1">
        <p:scale>
          <a:sx n="82" d="100"/>
          <a:sy n="82" d="100"/>
        </p:scale>
        <p:origin x="75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7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E0EAA-7EA8-43EB-9697-B4949547168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9A098-1714-49CD-9184-62BB8DA6C46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737"/>
            <a:ext cx="7772400" cy="1470025"/>
          </a:xfrm>
        </p:spPr>
        <p:txBody>
          <a:bodyPr>
            <a:prstTxWarp prst="textArchUp">
              <a:avLst/>
            </a:prstTxWarp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sz="6000" b="1" cap="none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84512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rgbClr val="0033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1111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 rot="10800000" flipH="1" flipV="1">
            <a:off x="0" y="4221088"/>
            <a:ext cx="9144000" cy="26369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462372" y="1268760"/>
            <a:ext cx="8280000" cy="532859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alphaModFix amt="50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274638"/>
            <a:ext cx="82800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372" y="1268760"/>
            <a:ext cx="8280000" cy="5328592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vert="horz" lIns="108000" tIns="72000" rIns="108000" bIns="7200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3CCD0-51E2-40C9-84E2-746EFBD76791}" type="datetimeFigureOut">
              <a:rPr lang="ru-RU" smtClean="0"/>
              <a:pPr/>
              <a:t>30.03.2021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6BFE4-1811-4E3F-B9DE-AB968352C8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336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400" kern="1200">
          <a:solidFill>
            <a:srgbClr val="0033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>
          <a:solidFill>
            <a:srgbClr val="0033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484784"/>
            <a:ext cx="7772400" cy="2736304"/>
          </a:xfrm>
        </p:spPr>
        <p:txBody>
          <a:bodyPr/>
          <a:lstStyle/>
          <a:p>
            <a:r>
              <a:rPr lang="ru-RU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ДЕТЯМ О ВОДЕ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5445224"/>
            <a:ext cx="4104456" cy="1021556"/>
          </a:xfrm>
          <a:prstGeom prst="roundRect">
            <a:avLst/>
          </a:prstGeom>
          <a:solidFill>
            <a:srgbClr val="97F3DB"/>
          </a:solidFill>
          <a:ln w="28575">
            <a:solidFill>
              <a:srgbClr val="361B4D"/>
            </a:solidFill>
            <a:prstDash val="sysDot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rgbClr val="450F22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Автор</a:t>
            </a:r>
            <a:r>
              <a:rPr lang="ru-RU" b="1" i="1" dirty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: ШУМОВА МАРИНА АЛЕКСАНДРОВНА</a:t>
            </a:r>
          </a:p>
          <a:p>
            <a:pPr algn="ctr">
              <a:defRPr/>
            </a:pPr>
            <a:r>
              <a:rPr lang="ru-RU" b="1" i="1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Воспитатель высшей </a:t>
            </a:r>
            <a:r>
              <a:rPr lang="ru-RU" b="1" i="1" dirty="0">
                <a:solidFill>
                  <a:srgbClr val="450F2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alibri" pitchFamily="34" charset="0"/>
                <a:cs typeface="Times New Roman" pitchFamily="18" charset="0"/>
              </a:rPr>
              <a:t>категории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2204864"/>
            <a:ext cx="5328592" cy="2597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 морях и реках обитает,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Но часто по небу летает.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А как наскучит ей летать,</a:t>
            </a:r>
            <a:b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19050" cmpd="sng">
                  <a:solidFill>
                    <a:srgbClr val="003366"/>
                  </a:solidFill>
                  <a:prstDash val="solid"/>
                </a:ln>
                <a:solidFill>
                  <a:srgbClr val="F2584C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На землю падает опять.</a:t>
            </a: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43472" y="-11415"/>
            <a:ext cx="860203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Муниципальное бюджетное дошкольное образовательное учреждение</a:t>
            </a:r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детский сад № 6 «Семицветик» </a:t>
            </a:r>
            <a:r>
              <a:rPr lang="ru-RU" b="1" dirty="0" err="1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г.Шарья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  <a:cs typeface="Arial" pitchFamily="34" charset="0"/>
              </a:rPr>
              <a:t> Костромская область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загруженное (1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293096"/>
            <a:ext cx="3024336" cy="2376264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images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4221088"/>
            <a:ext cx="2808312" cy="241486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Зачем нужна вода человеку?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2627784" y="4941168"/>
            <a:ext cx="3888432" cy="158417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: чтоб пить, готовить пищу, умываться, мыться, стираться, убираться.</a:t>
            </a:r>
          </a:p>
        </p:txBody>
      </p:sp>
      <p:pic>
        <p:nvPicPr>
          <p:cNvPr id="8" name="Рисунок 7" descr="загруженное (1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1340768"/>
            <a:ext cx="2771800" cy="2326213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2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1772816"/>
            <a:ext cx="2892876" cy="2529329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images (5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268760"/>
            <a:ext cx="2706153" cy="236114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27576" y="980728"/>
            <a:ext cx="3816424" cy="5575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Вечерком нашей водице,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Нужно будет потрудиться.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Ванну станем принимать,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Ножки, ручки отмывать.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 мылом спинку мы потрем,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везде-везде найдем.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Нелегко воде бывает,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Но дело свое она знает!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Знаем точно, что водица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Грязь не признает на лицах.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Кто красивым хочет стать,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должен уважать!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Трудолюбивая вода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4C63F4-E924-44D2-AA89-27DD48608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72816"/>
            <a:ext cx="5004048" cy="374310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агруженное (1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1556792"/>
            <a:ext cx="2552700" cy="1790700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images (4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4725144"/>
            <a:ext cx="2736304" cy="182420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загруженное (2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221088"/>
            <a:ext cx="2466975" cy="1857375"/>
          </a:xfrm>
          <a:prstGeom prst="round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загруженное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4149080"/>
            <a:ext cx="2466975" cy="1847850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загруженное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2132856"/>
            <a:ext cx="2619375" cy="1743075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70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1560" y="1556792"/>
            <a:ext cx="2466975" cy="1847850"/>
          </a:xfrm>
          <a:prstGeom prst="round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Этот всё вода</a:t>
            </a:r>
          </a:p>
        </p:txBody>
      </p:sp>
      <p:sp>
        <p:nvSpPr>
          <p:cNvPr id="26" name="Заголовок 1"/>
          <p:cNvSpPr txBox="1">
            <a:spLocks/>
          </p:cNvSpPr>
          <p:nvPr/>
        </p:nvSpPr>
        <p:spPr bwMode="auto">
          <a:xfrm>
            <a:off x="971600" y="3501008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ТУМАН</a:t>
            </a: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899592" y="609329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СНЕГ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3635896" y="407707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ОБЛАКА И ТУЧИ</a:t>
            </a:r>
          </a:p>
        </p:txBody>
      </p:sp>
      <p:sp>
        <p:nvSpPr>
          <p:cNvPr id="29" name="Заголовок 1"/>
          <p:cNvSpPr txBox="1">
            <a:spLocks/>
          </p:cNvSpPr>
          <p:nvPr/>
        </p:nvSpPr>
        <p:spPr bwMode="auto">
          <a:xfrm>
            <a:off x="6228184" y="3573016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ДОЖДЬ</a:t>
            </a:r>
          </a:p>
        </p:txBody>
      </p:sp>
      <p:sp>
        <p:nvSpPr>
          <p:cNvPr id="30" name="Заголовок 1"/>
          <p:cNvSpPr txBox="1">
            <a:spLocks/>
          </p:cNvSpPr>
          <p:nvPr/>
        </p:nvSpPr>
        <p:spPr bwMode="auto">
          <a:xfrm>
            <a:off x="6372200" y="6165304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ГРАД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 bwMode="auto">
          <a:xfrm>
            <a:off x="3563888" y="1556792"/>
            <a:ext cx="1728192" cy="360040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77500" lnSpcReduction="2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ИНЕЙ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Отчего загрязняется вода?</a:t>
            </a:r>
          </a:p>
        </p:txBody>
      </p:sp>
      <p:pic>
        <p:nvPicPr>
          <p:cNvPr id="8194" name="Picture 2" descr="http://dreempics.com/img/picture/May/01/d910f79ec0ddab520bee78a53770b329/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861048"/>
            <a:ext cx="4180369" cy="2740539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198" name="Picture 6" descr="https://b-a.d-cd.net/f852dfcs-960.jpg"/>
          <p:cNvPicPr>
            <a:picLocks noChangeAspect="1" noChangeArrowheads="1"/>
          </p:cNvPicPr>
          <p:nvPr/>
        </p:nvPicPr>
        <p:blipFill>
          <a:blip r:embed="rId3" cstate="print"/>
          <a:srcRect r="22"/>
          <a:stretch>
            <a:fillRect/>
          </a:stretch>
        </p:blipFill>
        <p:spPr bwMode="auto">
          <a:xfrm>
            <a:off x="5148064" y="3768842"/>
            <a:ext cx="3816424" cy="2839047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200" name="Picture 8" descr="http://velikol.ru/dostb/%D0%A7%D0%B5%D0%BC+%D0%BE%D0%BF%D0%B0%D1%81%D0%B5%D0%BD+%D1%8D%D0%BA%D0%BE%D0%BB%D0%BE%D0%B3%D0%B8%D1%87%D0%B5%D1%81%D0%BA%D0%B8%D0%B9+%D0%BA%D1%80%D0%B8%D0%B7%D0%B8%D1%81%3Fb/img5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24128" y="1052736"/>
            <a:ext cx="3131840" cy="2522871"/>
          </a:xfrm>
          <a:prstGeom prst="round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204" name="Picture 12" descr="http://cache.gawkerassets.com/assets/images/4/2011/08/sew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3413061" cy="2376264"/>
          </a:xfrm>
          <a:prstGeom prst="round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3" descr="E:\Учеба\zagryaznenie_vodnoi_sredy_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846120" cy="3645014"/>
          </a:xfrm>
          <a:prstGeom prst="round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pp.vk.me/c624222/v624222107/2e14b/-V1JKLY4n20.jpg"/>
          <p:cNvPicPr>
            <a:picLocks noChangeAspect="1" noChangeArrowheads="1"/>
          </p:cNvPicPr>
          <p:nvPr/>
        </p:nvPicPr>
        <p:blipFill>
          <a:blip r:embed="rId2" cstate="print"/>
          <a:srcRect b="44"/>
          <a:stretch>
            <a:fillRect/>
          </a:stretch>
        </p:blipFill>
        <p:spPr bwMode="auto">
          <a:xfrm>
            <a:off x="755576" y="1052736"/>
            <a:ext cx="7704856" cy="4248472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5616" y="5373216"/>
            <a:ext cx="7344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Воду нужно уважать —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Это должен каждый знать!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Совершенно не секрет —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нам жизни нет!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умыться, ни напиться,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И не сможем насладиться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Ни природой, ни пейзажем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Без воды угаснет каждый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!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Любите и берегите воду!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95536" y="188640"/>
            <a:ext cx="8496944" cy="715089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29" b="31"/>
          <a:stretch>
            <a:fillRect/>
          </a:stretch>
        </p:blipFill>
        <p:spPr bwMode="auto">
          <a:xfrm>
            <a:off x="683568" y="1340768"/>
            <a:ext cx="3888432" cy="3888432"/>
          </a:xfrm>
          <a:prstGeom prst="roundRect">
            <a:avLst>
              <a:gd name="adj" fmla="val 50000"/>
            </a:avLst>
          </a:prstGeom>
          <a:noFill/>
          <a:ln w="9525">
            <a:solidFill>
              <a:srgbClr val="4BBBD5"/>
            </a:solidFill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8" name="Picture 8" descr="сканиро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1944216" cy="42484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467544" y="5733256"/>
            <a:ext cx="3744416" cy="85169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Наша п</a:t>
            </a: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ланета </a:t>
            </a: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Земля</a:t>
            </a:r>
            <a:b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5364088" y="5805264"/>
            <a:ext cx="3600400" cy="77968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Человек тоже</a:t>
            </a:r>
            <a:b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1" u="none" strike="noStrike" kern="1200" cap="none" spc="0" normalizeH="0" baseline="0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uLnTx/>
                <a:uFillTx/>
                <a:latin typeface="+mj-lt"/>
                <a:ea typeface="+mj-ea"/>
                <a:cs typeface="+mj-cs"/>
              </a:rPr>
              <a:t>состоит из воды на 70 %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с двумя скругленными противолежащими углами 1"/>
          <p:cNvSpPr/>
          <p:nvPr/>
        </p:nvSpPr>
        <p:spPr>
          <a:xfrm>
            <a:off x="395536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Круговорот воды в природе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Picture 4" descr="http://skachatkartinki.ru/img/picture/Aug/22/b8fadaab984577d783067781620012b7/2.jpg"/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323528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" name="Picture 4" descr="http://skachatkartinki.ru/img/picture/Aug/22/b8fadaab984577d783067781620012b7/2.jpg">
            <a:extLst>
              <a:ext uri="{FF2B5EF4-FFF2-40B4-BE49-F238E27FC236}">
                <a16:creationId xmlns:a16="http://schemas.microsoft.com/office/drawing/2014/main" id="{310E691F-6F52-40FF-B8A2-25D7097F2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43"/>
          <a:stretch>
            <a:fillRect/>
          </a:stretch>
        </p:blipFill>
        <p:spPr bwMode="auto">
          <a:xfrm>
            <a:off x="275947" y="1196752"/>
            <a:ext cx="8644988" cy="532859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emts.qipru.users.photofile.ru/photo/semts.qipru/151006397/xlarge/168026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789040"/>
            <a:ext cx="3816424" cy="2862318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9512" y="980728"/>
            <a:ext cx="5544616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Я воду в стакан из-под крана налил.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свет посмотрел - она очень прозрачна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Понюхал ее и немного отпил.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Нет вкуса, нет запаха. Все однозначно.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А в горном ключе если воду набрать,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вкус она будет совсем уж иной.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Словами, пожалуй, и не передать,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Как вкусно напиться водой ключевой</a:t>
            </a: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из-под крана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C796D5-3AD6-4D78-8380-BEAC95DDF2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566" y="1338584"/>
            <a:ext cx="2972906" cy="529431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25"/>
          <a:stretch>
            <a:fillRect/>
          </a:stretch>
        </p:blipFill>
        <p:spPr bwMode="auto">
          <a:xfrm>
            <a:off x="251520" y="1052736"/>
            <a:ext cx="8640960" cy="5616624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водоёмы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 bwMode="auto">
          <a:xfrm>
            <a:off x="2843808" y="4221088"/>
            <a:ext cx="3744416" cy="2493509"/>
          </a:xfrm>
          <a:prstGeom prst="roundRect">
            <a:avLst/>
          </a:prstGeom>
          <a:noFill/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pic>
        <p:nvPicPr>
          <p:cNvPr id="9" name="Рисунок 8" descr="http://cs319619.vk.me/v319619169/7f74/BGFDfVojSn0.jpg"/>
          <p:cNvPicPr/>
          <p:nvPr/>
        </p:nvPicPr>
        <p:blipFill>
          <a:blip r:embed="rId3" cstate="print"/>
          <a:srcRect r="63"/>
          <a:stretch>
            <a:fillRect/>
          </a:stretch>
        </p:blipFill>
        <p:spPr bwMode="auto">
          <a:xfrm>
            <a:off x="5508104" y="1340768"/>
            <a:ext cx="3236590" cy="35711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87A7E4"/>
              </a:clrFrom>
              <a:clrTo>
                <a:srgbClr val="87A7E4">
                  <a:alpha val="0"/>
                </a:srgbClr>
              </a:clrTo>
            </a:clrChange>
            <a:lum contrast="20000"/>
          </a:blip>
          <a:srcRect b="68"/>
          <a:stretch>
            <a:fillRect/>
          </a:stretch>
        </p:blipFill>
        <p:spPr bwMode="auto">
          <a:xfrm>
            <a:off x="683569" y="1268760"/>
            <a:ext cx="3888432" cy="2592288"/>
          </a:xfrm>
          <a:prstGeom prst="roundRect">
            <a:avLst/>
          </a:prstGeom>
          <a:ln w="57150">
            <a:solidFill>
              <a:srgbClr val="F2584C"/>
            </a:solidFill>
            <a:prstDash val="sysDot"/>
            <a:miter lim="800000"/>
            <a:headEnd/>
            <a:tailEnd/>
          </a:ln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Сравнение водоёмов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Какой бывает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5536" y="6021288"/>
            <a:ext cx="2520280" cy="491654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ТВЁРДАЯ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3275856" y="5517232"/>
            <a:ext cx="2727920" cy="500038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ЖИДКАЯ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300192" y="6021288"/>
            <a:ext cx="2520280" cy="504056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ГАЗООБРАЗНАЯ</a:t>
            </a:r>
            <a:endParaRPr kumimoji="0" lang="ru-RU" sz="2400" b="1" u="none" strike="noStrike" kern="1200" cap="none" spc="0" normalizeH="0" baseline="0" noProof="0" dirty="0">
              <a:ln w="12700">
                <a:solidFill>
                  <a:srgbClr val="C00000"/>
                </a:solidFill>
                <a:prstDash val="solid"/>
              </a:ln>
              <a:solidFill>
                <a:srgbClr val="000099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2" descr="Лед Три состояния вещества Вода Водяной пар "/>
          <p:cNvPicPr>
            <a:picLocks noChangeAspect="1" noChangeArrowheads="1"/>
          </p:cNvPicPr>
          <p:nvPr/>
        </p:nvPicPr>
        <p:blipFill>
          <a:blip r:embed="rId2" cstate="print"/>
          <a:srcRect b="14"/>
          <a:stretch>
            <a:fillRect/>
          </a:stretch>
        </p:blipFill>
        <p:spPr bwMode="auto">
          <a:xfrm>
            <a:off x="755576" y="1412776"/>
            <a:ext cx="7752184" cy="3536461"/>
          </a:xfrm>
          <a:prstGeom prst="rect">
            <a:avLst/>
          </a:prstGeom>
          <a:noFill/>
          <a:ln w="57150">
            <a:solidFill>
              <a:srgbClr val="87030C"/>
            </a:solidFill>
            <a:prstDash val="sysDot"/>
          </a:ln>
        </p:spPr>
      </p:pic>
      <p:sp>
        <p:nvSpPr>
          <p:cNvPr id="11" name="Стрелка вверх 10"/>
          <p:cNvSpPr/>
          <p:nvPr/>
        </p:nvSpPr>
        <p:spPr>
          <a:xfrm>
            <a:off x="1547664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7380312" y="5085184"/>
            <a:ext cx="288032" cy="72008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верх 12"/>
          <p:cNvSpPr/>
          <p:nvPr/>
        </p:nvSpPr>
        <p:spPr>
          <a:xfrm>
            <a:off x="4572000" y="4797152"/>
            <a:ext cx="279648" cy="49567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es (4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4005064"/>
            <a:ext cx="2536152" cy="2639938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загруженное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1268760"/>
            <a:ext cx="3269000" cy="2235992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323528" y="260648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Кому нужна вода?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99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374191" y="4146072"/>
            <a:ext cx="3070017" cy="2235991"/>
          </a:xfrm>
          <a:prstGeom prst="roundRect">
            <a:avLst/>
          </a:prstGeom>
          <a:solidFill>
            <a:srgbClr val="97F3DB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0099"/>
                </a:solidFill>
                <a:latin typeface="+mj-lt"/>
                <a:ea typeface="+mj-ea"/>
                <a:cs typeface="+mj-cs"/>
              </a:rPr>
              <a:t>Вода нужна всем и человеку ,и животным, и птицам, и рыбам, и растениям, без неё они погибнут</a:t>
            </a:r>
          </a:p>
        </p:txBody>
      </p:sp>
      <p:pic>
        <p:nvPicPr>
          <p:cNvPr id="7" name="Рисунок 6" descr="images (47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340768"/>
            <a:ext cx="3149150" cy="2304256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images (48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7470" y="1772816"/>
            <a:ext cx="3070017" cy="2232248"/>
          </a:xfrm>
          <a:prstGeom prst="round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3CF276-F16C-4C6C-81BA-B067217CE35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" y="4365104"/>
            <a:ext cx="3269000" cy="24452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23528" y="188640"/>
            <a:ext cx="8496944" cy="715089"/>
          </a:xfrm>
          <a:prstGeom prst="round2DiagRect">
            <a:avLst/>
          </a:prstGeom>
          <a:solidFill>
            <a:srgbClr val="5EECC7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Вода — природный дар</a:t>
            </a:r>
          </a:p>
        </p:txBody>
      </p:sp>
      <p:pic>
        <p:nvPicPr>
          <p:cNvPr id="7" name="Рисунок 6" descr="http://animalworld.com.ua/images/2012/March/Foto/Slonenok/elephant_swim_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484784"/>
            <a:ext cx="3258244" cy="251270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http://img.mota.ru/upload/wallpapers/2013/10/16/13/01/37738/vVsybmr4p8-1366x76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293096"/>
            <a:ext cx="3834308" cy="23180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http://wallpoper.com/images/00/39/59/80/water-animals_00395980.jpg"/>
          <p:cNvPicPr/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1484784"/>
            <a:ext cx="3474268" cy="2462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Рисунок 10" descr="images (4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4293096"/>
            <a:ext cx="3456384" cy="2373205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https://im3-tub-ru.yandex.net/i?id=68e5d5d6c6d8ead536fae56625a55917&amp;n=33&amp;h=215&amp;w=453"/>
          <p:cNvPicPr/>
          <p:nvPr/>
        </p:nvPicPr>
        <p:blipFill>
          <a:blip r:embed="rId6" cstate="print"/>
          <a:srcRect r="53"/>
          <a:stretch>
            <a:fillRect/>
          </a:stretch>
        </p:blipFill>
        <p:spPr bwMode="auto">
          <a:xfrm>
            <a:off x="3131840" y="2492896"/>
            <a:ext cx="3096344" cy="223224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tx1">
                <a:lumMod val="85000"/>
                <a:lumOff val="1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AWJJH2MPE6E2-194827139-2102</_dlc_DocId>
    <_dlc_DocIdUrl xmlns="4a252ca3-5a62-4c1c-90a6-29f4710e47f8">
      <Url>http://xn--44-6kcadhwnl3cfdx.xn--p1ai/Sharya/ds6/1_1/_layouts/15/DocIdRedir.aspx?ID=AWJJH2MPE6E2-194827139-2102</Url>
      <Description>AWJJH2MPE6E2-194827139-2102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C84154A13CCA848AE4E386A05CF2024" ma:contentTypeVersion="49" ma:contentTypeDescription="Создание документа." ma:contentTypeScope="" ma:versionID="861075ff43026d31bf3f82a24fd1be96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D31C07-A078-4A33-BCD5-51823A0ABBF8}"/>
</file>

<file path=customXml/itemProps2.xml><?xml version="1.0" encoding="utf-8"?>
<ds:datastoreItem xmlns:ds="http://schemas.openxmlformats.org/officeDocument/2006/customXml" ds:itemID="{C1FCC95C-F051-460E-A11D-8E951DD17D97}"/>
</file>

<file path=customXml/itemProps3.xml><?xml version="1.0" encoding="utf-8"?>
<ds:datastoreItem xmlns:ds="http://schemas.openxmlformats.org/officeDocument/2006/customXml" ds:itemID="{3E1B9C68-0B74-4AA3-91A4-1A9C3E830049}"/>
</file>

<file path=customXml/itemProps4.xml><?xml version="1.0" encoding="utf-8"?>
<ds:datastoreItem xmlns:ds="http://schemas.openxmlformats.org/officeDocument/2006/customXml" ds:itemID="{3B860FAA-DCE7-4209-91A9-804F0E2014E8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</TotalTime>
  <Words>346</Words>
  <Application>Microsoft Office PowerPoint</Application>
  <PresentationFormat>Экран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</vt:lpstr>
      <vt:lpstr>Тема Office</vt:lpstr>
      <vt:lpstr>ДЕТЯМ О ВОДЕ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Solaris</dc:creator>
  <cp:lastModifiedBy>Admin</cp:lastModifiedBy>
  <cp:revision>81</cp:revision>
  <dcterms:created xsi:type="dcterms:W3CDTF">2014-07-31T14:00:58Z</dcterms:created>
  <dcterms:modified xsi:type="dcterms:W3CDTF">2021-03-30T16:09:54Z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2225154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  <property fmtid="{D5CDD505-2E9C-101B-9397-08002B2CF9AE}" pid="5" name="_dlc_DocIdItemGuid">
    <vt:lpwstr>b02469e3-7c4c-40dc-83cc-b7c62ff23ddb</vt:lpwstr>
  </property>
  <property fmtid="{D5CDD505-2E9C-101B-9397-08002B2CF9AE}" pid="6" name="ContentTypeId">
    <vt:lpwstr>0x010100DC84154A13CCA848AE4E386A05CF2024</vt:lpwstr>
  </property>
</Properties>
</file>