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00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1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4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17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6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30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59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75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1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24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2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41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B3170-29F9-48BE-A659-7C72580B783F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E933-CDE7-42ED-8F4D-CC5FFFC69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383284"/>
            <a:ext cx="9904396" cy="15369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4368" y="2497210"/>
            <a:ext cx="6622750" cy="1334126"/>
          </a:xfrm>
        </p:spPr>
        <p:txBody>
          <a:bodyPr>
            <a:noAutofit/>
          </a:bodyPr>
          <a:lstStyle/>
          <a:p>
            <a:r>
              <a:rPr lang="ru-RU" sz="13800" dirty="0">
                <a:ln w="19050">
                  <a:solidFill>
                    <a:srgbClr val="66FFFF"/>
                  </a:solidFill>
                </a:ln>
                <a:solidFill>
                  <a:srgbClr val="0000FF"/>
                </a:solidFill>
              </a:rPr>
              <a:t>«Зима»</a:t>
            </a:r>
            <a:endParaRPr lang="ru-RU" sz="6000" dirty="0">
              <a:ln w="19050">
                <a:solidFill>
                  <a:srgbClr val="66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33488" y="5720818"/>
            <a:ext cx="4678680" cy="707414"/>
          </a:xfrm>
        </p:spPr>
        <p:txBody>
          <a:bodyPr>
            <a:normAutofit fontScale="92500" lnSpcReduction="10000"/>
          </a:bodyPr>
          <a:lstStyle/>
          <a:p>
            <a:pPr marL="0" lvl="0" indent="0"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Gill Sans MT"/>
              </a:rPr>
              <a:t>Подготовила: Воспитатель Кольцова Е.А.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200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505" y="72229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Водят белки хоровод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полянке в Новый год.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эту ночь все звери дружат: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Филин с мышкой в танце кружит,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боится заяц волка.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Посреди – большая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6" y="365125"/>
            <a:ext cx="2714625" cy="40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103" y="2897966"/>
            <a:ext cx="2910328" cy="36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0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5559" y="1027906"/>
            <a:ext cx="10515600" cy="43315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Новым годом поздравляет </a:t>
            </a:r>
            <a:b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мальчишек и девчат </a:t>
            </a:r>
            <a:b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подарки он нам дарит </a:t>
            </a:r>
            <a:b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 они, в мешке стоят.</a:t>
            </a:r>
            <a:b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он и бородатый, </a:t>
            </a:r>
            <a:b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мороза красный нос. </a:t>
            </a:r>
            <a:b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же он, скажите, дети, </a:t>
            </a:r>
            <a:b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Громко, дружно:</a:t>
            </a:r>
            <a:endParaRPr lang="ru-RU" sz="36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6" y="490489"/>
            <a:ext cx="3596388" cy="5231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366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404" r="16239"/>
          <a:stretch/>
        </p:blipFill>
        <p:spPr>
          <a:xfrm>
            <a:off x="401604" y="192352"/>
            <a:ext cx="5327073" cy="3205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56" y="192352"/>
            <a:ext cx="6026727" cy="376670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88456" y="2996354"/>
            <a:ext cx="6026728" cy="3766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43" y="2996354"/>
            <a:ext cx="5191748" cy="3671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836161">
            <a:off x="2658136" y="2232164"/>
            <a:ext cx="5855918" cy="2215991"/>
          </a:xfrm>
          <a:prstGeom prst="rect">
            <a:avLst/>
          </a:prstGeom>
          <a:noFill/>
          <a:ln w="762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ru-RU" sz="13800" dirty="0" smtClean="0">
                <a:solidFill>
                  <a:schemeClr val="bg1"/>
                </a:solidFill>
              </a:rPr>
              <a:t>«Зима»</a:t>
            </a:r>
            <a:endParaRPr lang="ru-RU" sz="1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8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3" y="645179"/>
            <a:ext cx="7212670" cy="540950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729" y="3424745"/>
            <a:ext cx="5048468" cy="336071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856" y="162783"/>
            <a:ext cx="5048468" cy="35227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37286" y="4819384"/>
            <a:ext cx="2883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Подготовила</a:t>
            </a:r>
          </a:p>
          <a:p>
            <a:r>
              <a:rPr lang="ru-RU" sz="2400" dirty="0" smtClean="0">
                <a:solidFill>
                  <a:srgbClr val="0000FF"/>
                </a:solidFill>
              </a:rPr>
              <a:t>Воспитатель </a:t>
            </a:r>
          </a:p>
          <a:p>
            <a:r>
              <a:rPr lang="ru-RU" sz="2400" dirty="0" smtClean="0">
                <a:solidFill>
                  <a:srgbClr val="0000FF"/>
                </a:solidFill>
              </a:rPr>
              <a:t>Кольцова Е.А.</a:t>
            </a:r>
            <a:endParaRPr lang="ru-RU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6850" y="4478338"/>
            <a:ext cx="9144000" cy="1655762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 </a:t>
            </a:r>
          </a:p>
          <a:p>
            <a:r>
              <a:rPr lang="ru-RU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поговорим о зиме .</a:t>
            </a:r>
            <a:endParaRPr lang="ru-RU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5" y="291062"/>
            <a:ext cx="4905375" cy="3458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5786" y="1664020"/>
            <a:ext cx="3657600" cy="125669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Раскрыла снежные объятья,</a:t>
            </a:r>
            <a:b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все одела в платья.</a:t>
            </a:r>
            <a:b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холодная погода.</a:t>
            </a:r>
            <a:b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это время года?</a:t>
            </a:r>
            <a:endParaRPr lang="ru-RU" sz="24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4" y="291062"/>
            <a:ext cx="4333875" cy="33617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938962" y="1198599"/>
            <a:ext cx="3924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юг уж птицы улетели,</a:t>
            </a:r>
            <a:b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морозы и метели.</a:t>
            </a:r>
            <a:b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Стоят деревья в серебре,</a:t>
            </a:r>
            <a:b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лепим крепость во дворе</a:t>
            </a:r>
            <a:endParaRPr lang="ru-RU" sz="24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24" y="47524"/>
            <a:ext cx="10258425" cy="6596253"/>
          </a:xfrm>
          <a:prstGeom prst="rect">
            <a:avLst/>
          </a:prstGeom>
        </p:spPr>
      </p:pic>
      <p:pic>
        <p:nvPicPr>
          <p:cNvPr id="4" name="chaykovskiy-vremena-goda-dekabr-svyat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880" y="582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138" y="214306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16551"/>
            <a:ext cx="5327939" cy="342109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101000">
            <a:off x="3356957" y="1242530"/>
            <a:ext cx="8253153" cy="2022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8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  <a:r>
              <a:rPr lang="ru-RU" sz="44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86" y="2680855"/>
            <a:ext cx="5455920" cy="40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49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Человечек непростой: </a:t>
            </a:r>
            <a:br>
              <a:rPr lang="ru-RU" sz="32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зимой, </a:t>
            </a:r>
            <a:br>
              <a:rPr lang="ru-RU" sz="32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весною исчезает, </a:t>
            </a:r>
            <a:br>
              <a:rPr lang="ru-RU" sz="32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быстро тает.</a:t>
            </a:r>
            <a:endParaRPr lang="ru-RU" sz="32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7" y="302289"/>
            <a:ext cx="2589242" cy="347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358" y="446636"/>
            <a:ext cx="3690609" cy="38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неба падают зимою </a:t>
            </a:r>
            <a:br>
              <a:rPr lang="ru-RU" sz="40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кружатся над землею </a:t>
            </a:r>
            <a:br>
              <a:rPr lang="ru-RU" sz="40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Легкие пушинки, </a:t>
            </a:r>
            <a:br>
              <a:rPr lang="ru-RU" sz="40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Белые ..</a:t>
            </a:r>
            <a:endParaRPr lang="ru-RU" sz="40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859" t="3591" r="15586" b="27768"/>
          <a:stretch/>
        </p:blipFill>
        <p:spPr>
          <a:xfrm>
            <a:off x="515388" y="361950"/>
            <a:ext cx="2926081" cy="256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198" t="23366"/>
          <a:stretch/>
        </p:blipFill>
        <p:spPr>
          <a:xfrm>
            <a:off x="7829756" y="3594330"/>
            <a:ext cx="3524044" cy="278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8697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Дали братьям теплый дом, 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жили впятером.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 большой не согласился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отдельно поселился.</a:t>
            </a:r>
            <a:endParaRPr lang="ru-RU" sz="36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365125"/>
            <a:ext cx="2552642" cy="2552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33" y="3632662"/>
            <a:ext cx="2917767" cy="291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9789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горки сами вниз летят,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горку не хотят,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в горку за веревку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раз тянуть назад.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3" y="207183"/>
            <a:ext cx="3321281" cy="2734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170" y="3586596"/>
            <a:ext cx="2882092" cy="2882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29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гонцы,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братья-близнецы!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лыжне вдвоём всегда,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без друга никуда!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087" y="365125"/>
            <a:ext cx="9228513" cy="614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7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Речку заковал мороз,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Поработал он всерьёз! 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помчался вдоль реки,</a:t>
            </a:r>
            <a:b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Режут лёд мои ...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09" y="693073"/>
            <a:ext cx="2814897" cy="2814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6474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AWJJH2MPE6E2-194827139-1425</_dlc_DocId>
    <_dlc_DocIdUrl xmlns="4a252ca3-5a62-4c1c-90a6-29f4710e47f8">
      <Url>http://edu-sps.koiro.local/Sharya/ds6/1_1/_layouts/15/DocIdRedir.aspx?ID=AWJJH2MPE6E2-194827139-1425</Url>
      <Description>AWJJH2MPE6E2-194827139-1425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C84154A13CCA848AE4E386A05CF2024" ma:contentTypeVersion="49" ma:contentTypeDescription="Создание документа." ma:contentTypeScope="" ma:versionID="861075ff43026d31bf3f82a24fd1be9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2520F7-E7E0-47AF-A043-91C04E96C72B}"/>
</file>

<file path=customXml/itemProps2.xml><?xml version="1.0" encoding="utf-8"?>
<ds:datastoreItem xmlns:ds="http://schemas.openxmlformats.org/officeDocument/2006/customXml" ds:itemID="{CA08579C-D696-4AAC-9213-7B1B84C473ED}"/>
</file>

<file path=customXml/itemProps3.xml><?xml version="1.0" encoding="utf-8"?>
<ds:datastoreItem xmlns:ds="http://schemas.openxmlformats.org/officeDocument/2006/customXml" ds:itemID="{A1C019A4-09D4-4EB0-8D64-7A93C1AFF240}"/>
</file>

<file path=customXml/itemProps4.xml><?xml version="1.0" encoding="utf-8"?>
<ds:datastoreItem xmlns:ds="http://schemas.openxmlformats.org/officeDocument/2006/customXml" ds:itemID="{8FB580E9-1CB2-4D59-8FA4-2C5F17719A10}"/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123</TotalTime>
  <Words>81</Words>
  <Application>Microsoft Office PowerPoint</Application>
  <PresentationFormat>Широкоэкранный</PresentationFormat>
  <Paragraphs>22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Gill Sans MT</vt:lpstr>
      <vt:lpstr>Times New Roman</vt:lpstr>
      <vt:lpstr>Тема Office</vt:lpstr>
      <vt:lpstr>«Зима»</vt:lpstr>
      <vt:lpstr>   Раскрыла снежные объятья, Деревья все одела в платья. Стоит холодная погода. Какое это время года?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Раскрыла снежные объятья, Деревья все одела в платья. Стоит холодная погода. Какое это время года?</dc:title>
  <dc:creator>SERG555</dc:creator>
  <cp:lastModifiedBy>SERG555</cp:lastModifiedBy>
  <cp:revision>13</cp:revision>
  <dcterms:created xsi:type="dcterms:W3CDTF">2018-12-05T14:25:57Z</dcterms:created>
  <dcterms:modified xsi:type="dcterms:W3CDTF">2018-12-09T07:55:09Z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0x010100DC84154A13CCA848AE4E386A05CF2024</vt:lpwstr>
  </property>
  <property fmtid="{D5CDD505-2E9C-101B-9397-08002B2CF9AE}" pid="3" name="_dlc_DocIdItemGuid">
    <vt:lpwstr>e5968ae3-c06d-4940-a801-09bf2aa273f7</vt:lpwstr>
  </property>
</Properties>
</file>