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17" r:id="rId3"/>
    <p:sldId id="296" r:id="rId4"/>
    <p:sldId id="288" r:id="rId5"/>
    <p:sldId id="294" r:id="rId6"/>
    <p:sldId id="278" r:id="rId7"/>
    <p:sldId id="308" r:id="rId8"/>
    <p:sldId id="300" r:id="rId9"/>
    <p:sldId id="290" r:id="rId10"/>
    <p:sldId id="311" r:id="rId11"/>
    <p:sldId id="287" r:id="rId12"/>
    <p:sldId id="301" r:id="rId13"/>
    <p:sldId id="314" r:id="rId14"/>
    <p:sldId id="303" r:id="rId15"/>
    <p:sldId id="313" r:id="rId16"/>
    <p:sldId id="315" r:id="rId17"/>
    <p:sldId id="310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ABDAC-DBA0-4501-A50D-EDC1E21338C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05C83-1293-4DBE-BBA8-8E4756CE4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8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34A6-53AC-4CFC-97A2-0470669B3FD4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0710-E813-4D24-B619-2CCC7D933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15B7-C831-45E0-986F-6EADB2CA709D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D0F9-B744-49D8-A00F-830CDD696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4F61-429E-42AA-80DA-B7E19F5558A1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CE33-AB5C-4F30-811D-00B375036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718B-D899-4368-9CE8-37498B54B6F2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4039-4A54-49B0-B397-919DCBCF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9003-9D15-4C9A-A472-D2D95693100E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8E6B-99F8-4691-9668-87E60270E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2801-616B-49E0-9108-5A64703D701E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BF85-DAD2-4354-9F72-3E41FF82F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7108-4CDA-4BB6-AC6D-64BDCDEF1E8C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6146-22ED-4E5F-B78D-32D555DAA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325B-6AC6-4798-9ADF-7AB8AB56C842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3FD4-3032-4752-B18C-55A791619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077E-80C7-473C-BC5D-939F1D90DCD3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DF08-61BE-42E7-B6BC-738005148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03B3-962F-4CFC-92D0-270766C18A23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5D1D-F668-42ED-9C57-FC263899D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867C-1303-43DB-8230-70DC28F196D3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3DD2-5809-4D41-8358-05A764135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DD6AC-87F7-47F1-8DBA-BF200EBBAF66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147E0-F3B2-4B93-9F48-741A76979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«Детский сад №6 «</a:t>
            </a:r>
            <a:r>
              <a:rPr lang="ru-RU" sz="2000" b="1" dirty="0" err="1">
                <a:solidFill>
                  <a:srgbClr val="0070C0"/>
                </a:solidFill>
              </a:rPr>
              <a:t>Семицветик</a:t>
            </a:r>
            <a:r>
              <a:rPr lang="ru-RU" sz="2000" b="1" dirty="0">
                <a:solidFill>
                  <a:srgbClr val="0070C0"/>
                </a:solidFill>
              </a:rPr>
              <a:t>»» городского округа 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город Шарья Костромской области 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Сценарий развлечения 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«Вербное воскресение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Автор: Кольцова Елена Анатольевна</a:t>
            </a:r>
            <a:r>
              <a:rPr lang="ru-RU" sz="2400" b="1" smtClean="0">
                <a:solidFill>
                  <a:srgbClr val="FF000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ru-RU" sz="2400" b="1" smtClean="0">
                <a:solidFill>
                  <a:srgbClr val="FF0000"/>
                </a:solidFill>
              </a:rPr>
              <a:t>Заварухина</a:t>
            </a:r>
            <a:r>
              <a:rPr lang="ru-RU" sz="2400" b="1" dirty="0" smtClean="0">
                <a:solidFill>
                  <a:srgbClr val="FF0000"/>
                </a:solidFill>
              </a:rPr>
              <a:t> Светлана Юрьевна- воспитатели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7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AutoShape 6" descr="Русский славянский праздник Вербохлёс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Русский славянский праздник Вербохлёст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Белая вер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1" y="312738"/>
            <a:ext cx="8555292" cy="64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eg\Desktop\вербное\освещение вер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verbno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5333"/>
          <a:stretch>
            <a:fillRect/>
          </a:stretch>
        </p:blipFill>
        <p:spPr>
          <a:xfrm>
            <a:off x="1259632" y="548680"/>
            <a:ext cx="7406613" cy="5554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Свечечки да </a:t>
            </a:r>
            <a:r>
              <a:rPr lang="ru-RU" b="1" dirty="0" err="1" smtClean="0"/>
              <a:t>вербочки</a:t>
            </a:r>
            <a:endParaRPr lang="ru-RU" b="1" dirty="0"/>
          </a:p>
        </p:txBody>
      </p:sp>
      <p:pic>
        <p:nvPicPr>
          <p:cNvPr id="4" name="Объект 3" descr="https://ds04.infourok.ru/uploads/ex/04f1/00157538-2c7c8507/img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91276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8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Денисенко О. Вербное воскресени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33048"/>
            <a:ext cx="4608512" cy="68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2147546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50"/>
            <a:ext cx="9036495" cy="67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9644063" y="3600450"/>
            <a:ext cx="714375" cy="2571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85750"/>
            <a:ext cx="4357687" cy="53530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 Руси, как снег растает,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и в природе - тишина.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Первой верба оживает,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безыскусна и нежна.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Перед Пасхой, в воскресенье,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 церковь с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вербочкой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идут,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После водоосвященья окропить ее несут.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И хвалебным песнопеньем,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 святынею в руках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Молят о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благословеньи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 покаянием в сердцах.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Рисунок 3" descr="tempusfugit_Vintage-Easter_Mini (6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36635">
            <a:off x="482600" y="4940300"/>
            <a:ext cx="321151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0a0cc4d572792e994c1aef3a3aa2a845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142875"/>
            <a:ext cx="46323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7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.mycdn.me/i?r=AzEPZsRbOZEKgBhR0XGMT1RkuwKJpzKprS9hEmJphjZMpqaKTM5SRkZCeTgDn6uOy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2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1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42"/>
            <a:ext cx="9144000" cy="7406923"/>
          </a:xfrm>
        </p:spPr>
      </p:pic>
    </p:spTree>
    <p:extLst>
      <p:ext uri="{BB962C8B-B14F-4D97-AF65-F5344CB8AC3E}">
        <p14:creationId xmlns:p14="http://schemas.microsoft.com/office/powerpoint/2010/main" val="13215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4429126" cy="30829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Вербное Воскресение</a:t>
            </a:r>
          </a:p>
        </p:txBody>
      </p:sp>
      <p:pic>
        <p:nvPicPr>
          <p:cNvPr id="8195" name="Содержимое 3" descr="fd7619990d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285750"/>
            <a:ext cx="4500562" cy="5921375"/>
          </a:xfrm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 flipH="1">
            <a:off x="428625" y="1143000"/>
            <a:ext cx="14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95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247911/47807012.8f/0_107391_164efd8c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90786" cy="651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leg\Desktop\вербное\вер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AutoShape 6" descr="Русский славянский праздник Вербохлёс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Русский славянский праздник Вербохлёст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Белая вер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1" y="312738"/>
            <a:ext cx="8555292" cy="64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ds04.infourok.ru/uploads/ex/04f1/00157538-2c7c8507/img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60"/>
          <a:stretch>
            <a:fillRect/>
          </a:stretch>
        </p:blipFill>
        <p:spPr bwMode="auto">
          <a:xfrm>
            <a:off x="323528" y="116632"/>
            <a:ext cx="864096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.mycdn.me/i?r=AzEPZsRbOZEKgBhR0XGMT1RkuwKJpzKprS9hEmJphjZMpqaKTM5SRkZCeTgDn6uOy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777686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1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ИИСУС ХРИСТОС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svoimi-rukami2.ru/wp-content/uploads/6/b/3/6b36eb72847daf621125c158005f6d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9348"/>
            <a:ext cx="5868652" cy="58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Въезд Иисуса </a:t>
            </a:r>
            <a:r>
              <a:rPr lang="ru-RU" b="1" dirty="0" smtClean="0">
                <a:solidFill>
                  <a:srgbClr val="00B050"/>
                </a:solidFill>
              </a:rPr>
              <a:t>в Иерусалим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eg\Desktop\вербное\вход христа в иерусал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40" y="1283165"/>
            <a:ext cx="7684260" cy="576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FACE2E-9BE5-43B5-8901-FD65F9EB8367}"/>
</file>

<file path=customXml/itemProps2.xml><?xml version="1.0" encoding="utf-8"?>
<ds:datastoreItem xmlns:ds="http://schemas.openxmlformats.org/officeDocument/2006/customXml" ds:itemID="{CF0D75D8-141F-4D90-A9FA-1351C9A9DA54}"/>
</file>

<file path=customXml/itemProps3.xml><?xml version="1.0" encoding="utf-8"?>
<ds:datastoreItem xmlns:ds="http://schemas.openxmlformats.org/officeDocument/2006/customXml" ds:itemID="{C0137247-71AF-48E0-8A89-EDB84795FE1F}"/>
</file>

<file path=customXml/itemProps4.xml><?xml version="1.0" encoding="utf-8"?>
<ds:datastoreItem xmlns:ds="http://schemas.openxmlformats.org/officeDocument/2006/customXml" ds:itemID="{E40C6153-11ED-4BCB-AA60-8E8D6B661727}"/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88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Тема Office</vt:lpstr>
      <vt:lpstr>Муниципальное бюджетное дошкольное образовательное учреждение  «Детский сад №6 «Семицветик»» городского округа  город Шарья Костромской области  </vt:lpstr>
      <vt:lpstr>Вербное Воскресение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ИИСУС ХРИСТОС</vt:lpstr>
      <vt:lpstr>Въезд Иисуса в Иерусалим</vt:lpstr>
      <vt:lpstr>Презентация PowerPoint</vt:lpstr>
      <vt:lpstr>Презентация PowerPoint</vt:lpstr>
      <vt:lpstr>Презентация PowerPoint</vt:lpstr>
      <vt:lpstr>Свечечки да вербочки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 админ</cp:lastModifiedBy>
  <cp:revision>38</cp:revision>
  <dcterms:created xsi:type="dcterms:W3CDTF">2010-11-30T10:34:43Z</dcterms:created>
  <dcterms:modified xsi:type="dcterms:W3CDTF">2021-05-13T19:59:31Z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