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76852-CEFF-4CCB-B3A2-DBF292571BE1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5E0BC-E357-43FC-8F73-0391543F0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30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2609056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CC0099"/>
                </a:solidFill>
              </a:rPr>
              <a:t>Чем можно заменить вредные продукты.</a:t>
            </a:r>
            <a:endParaRPr lang="ru-RU" sz="7200" dirty="0">
              <a:solidFill>
                <a:srgbClr val="CC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80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Чипсы                         Картофель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дежд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15552"/>
            <a:ext cx="3024336" cy="290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адежда\Desktop\картофа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46368"/>
            <a:ext cx="3096344" cy="297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70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Сухарики                   Дом. сухарики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211960" y="2564904"/>
            <a:ext cx="3657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Надежда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55512"/>
            <a:ext cx="3456384" cy="304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Надежда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55512"/>
            <a:ext cx="3456384" cy="304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2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Чупа-чупс                 Леденец дом.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Надежда\Desktop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5248"/>
            <a:ext cx="3384376" cy="345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Надежда\Desktop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02089"/>
            <a:ext cx="3312368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71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Кока кола                   Морс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Надежда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48700"/>
            <a:ext cx="3456384" cy="338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Надежда\Desktop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848700"/>
            <a:ext cx="3524156" cy="338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45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Приправы                 Зелень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Надежда\Desktop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25393"/>
            <a:ext cx="3240360" cy="286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Надежда\Desktop\images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3231571"/>
            <a:ext cx="3384375" cy="291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0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Орехи в пакете со специям                                                                                          </a:t>
            </a:r>
            <a:br>
              <a:rPr lang="ru-RU" dirty="0" smtClean="0"/>
            </a:br>
            <a:r>
              <a:rPr lang="ru-RU" dirty="0" smtClean="0"/>
              <a:t>                                   Грецкий орех дом.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Надежда\Desktop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51" y="3356992"/>
            <a:ext cx="3495731" cy="284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Надежда\Desktop\images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56992"/>
            <a:ext cx="349753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06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Куриный бульон       Курица </a:t>
            </a:r>
            <a:r>
              <a:rPr lang="ru-RU" dirty="0" err="1" smtClean="0"/>
              <a:t>домашн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Надежда\Desktop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84" y="2420888"/>
            <a:ext cx="2889712" cy="390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Надежда\Desktop\images (1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70058"/>
            <a:ext cx="3024336" cy="379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20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Ролтон                        Макароны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Надежда\Desktop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834270"/>
            <a:ext cx="3456383" cy="342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Надежда\Desktop\images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85248"/>
            <a:ext cx="3384376" cy="345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8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EB5F73-8B88-4912-B989-8BDAF7E91E51}"/>
</file>

<file path=customXml/itemProps2.xml><?xml version="1.0" encoding="utf-8"?>
<ds:datastoreItem xmlns:ds="http://schemas.openxmlformats.org/officeDocument/2006/customXml" ds:itemID="{7ACABE72-A7A7-4574-B230-A09CBC904468}"/>
</file>

<file path=customXml/itemProps3.xml><?xml version="1.0" encoding="utf-8"?>
<ds:datastoreItem xmlns:ds="http://schemas.openxmlformats.org/officeDocument/2006/customXml" ds:itemID="{E4B75A3B-B884-40CD-80FF-9EBF51336131}"/>
</file>

<file path=customXml/itemProps4.xml><?xml version="1.0" encoding="utf-8"?>
<ds:datastoreItem xmlns:ds="http://schemas.openxmlformats.org/officeDocument/2006/customXml" ds:itemID="{7C95D71A-5482-4D50-8537-EC818C59DFD8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33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Чем можно заменить вредные продукты.</vt:lpstr>
      <vt:lpstr>Чипсы                         Картофель</vt:lpstr>
      <vt:lpstr>Сухарики                   Дом. сухарики</vt:lpstr>
      <vt:lpstr>Чупа-чупс                 Леденец дом.</vt:lpstr>
      <vt:lpstr>Кока кола                   Морс</vt:lpstr>
      <vt:lpstr>Приправы                 Зелень</vt:lpstr>
      <vt:lpstr>Орехи в пакете со специям                                                                                                                              Грецкий орех дом.</vt:lpstr>
      <vt:lpstr>Куриный бульон       Курица домашн.</vt:lpstr>
      <vt:lpstr>Ролтон                        Макароны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</dc:creator>
  <cp:lastModifiedBy>Надежда</cp:lastModifiedBy>
  <cp:revision>10</cp:revision>
  <dcterms:created xsi:type="dcterms:W3CDTF">2012-03-27T15:24:39Z</dcterms:created>
  <dcterms:modified xsi:type="dcterms:W3CDTF">2013-04-06T09:54:43Z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</Properties>
</file>