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8C6C5A-C814-4E93-B32E-718BA48AAD5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3C07D0-82D6-4F2E-A21C-CD462BE84F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6C5A-C814-4E93-B32E-718BA48AAD5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C07D0-82D6-4F2E-A21C-CD462BE84F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6C5A-C814-4E93-B32E-718BA48AAD5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C07D0-82D6-4F2E-A21C-CD462BE84F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6C5A-C814-4E93-B32E-718BA48AAD5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C07D0-82D6-4F2E-A21C-CD462BE84FC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6C5A-C814-4E93-B32E-718BA48AAD5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C07D0-82D6-4F2E-A21C-CD462BE84FC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6C5A-C814-4E93-B32E-718BA48AAD5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C07D0-82D6-4F2E-A21C-CD462BE84F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6C5A-C814-4E93-B32E-718BA48AAD5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C07D0-82D6-4F2E-A21C-CD462BE84F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6C5A-C814-4E93-B32E-718BA48AAD5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C07D0-82D6-4F2E-A21C-CD462BE84FC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8C6C5A-C814-4E93-B32E-718BA48AAD5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C07D0-82D6-4F2E-A21C-CD462BE84F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8C6C5A-C814-4E93-B32E-718BA48AAD5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C07D0-82D6-4F2E-A21C-CD462BE84F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8C6C5A-C814-4E93-B32E-718BA48AAD5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3C07D0-82D6-4F2E-A21C-CD462BE84F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8C6C5A-C814-4E93-B32E-718BA48AAD59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13C07D0-82D6-4F2E-A21C-CD462BE84F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B050"/>
                </a:solidFill>
              </a:rPr>
              <a:t>МОЁ ХОББИ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Составила Пронина Ирина  Петровна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B050"/>
                </a:solidFill>
              </a:rPr>
              <a:t>Снеговик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9218" name="Picture 2" descr="C:\Users\Asus\Desktop\ХОББИ\IMG_037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71612"/>
            <a:ext cx="4857784" cy="51435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B050"/>
                </a:solidFill>
              </a:rPr>
              <a:t>Пасхальное яйцо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10242" name="Picture 2" descr="C:\Users\Asus\Desktop\ХОББИ\IMG_037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643050"/>
            <a:ext cx="5857916" cy="50720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B050"/>
                </a:solidFill>
              </a:rPr>
              <a:t>Змейка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11266" name="Picture 2" descr="C:\Users\Asus\Desktop\ХОББИ\IMG_038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00174"/>
            <a:ext cx="6786610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>
                <a:solidFill>
                  <a:srgbClr val="00B050"/>
                </a:solidFill>
              </a:rPr>
              <a:t>Мне приносит большое удовольствие моё хобби- вязание. Обращайтесь, я с удовольствием поделюсь с вами опытом!</a:t>
            </a:r>
            <a:endParaRPr lang="ru-RU" sz="1600" i="1" dirty="0">
              <a:solidFill>
                <a:srgbClr val="00B050"/>
              </a:solidFill>
            </a:endParaRPr>
          </a:p>
        </p:txBody>
      </p:sp>
      <p:pic>
        <p:nvPicPr>
          <p:cNvPr id="12290" name="Picture 2" descr="C:\Users\Asus\Desktop\ХОББИ\IMG_037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357298"/>
            <a:ext cx="4429156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sus\Desktop\ХОББИ\IMG_037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728"/>
            <a:ext cx="5357850" cy="64294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i="1" dirty="0" smtClean="0">
                <a:solidFill>
                  <a:srgbClr val="00B050"/>
                </a:solidFill>
              </a:rPr>
              <a:t>Спасибо за внимание</a:t>
            </a:r>
            <a:endParaRPr lang="ru-RU" sz="6600" i="1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>
                <a:solidFill>
                  <a:srgbClr val="00B050"/>
                </a:solidFill>
              </a:rPr>
              <a:t>Вязание-это моё хобби. В процессе вязания успокаивается нервная система, развиваются творческие способности, положительно влияет вязание на бюджет- многие вещи не покупаю, а изготовляю своими руками.</a:t>
            </a:r>
            <a:endParaRPr lang="ru-RU" sz="1600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Asus\Desktop\ХОББИ\IMG_036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00174"/>
            <a:ext cx="4071966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>
                <a:solidFill>
                  <a:srgbClr val="00B050"/>
                </a:solidFill>
              </a:rPr>
              <a:t>             Изделия, которые я вяжу- это одежда для моей дочурки.</a:t>
            </a:r>
            <a:endParaRPr lang="ru-RU" sz="1600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Asus\Desktop\ХОББИ\IMG_036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428736"/>
            <a:ext cx="3616980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i="1" dirty="0" smtClean="0">
                <a:solidFill>
                  <a:srgbClr val="00B050"/>
                </a:solidFill>
              </a:rPr>
              <a:t>Платья, кардиганы, кофты моего ребёнка отличаются своей индивидуальностью, яркостью необычным дизайном!</a:t>
            </a:r>
            <a:endParaRPr lang="ru-RU" sz="1600" i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Asus\Desktop\ХОББИ\IMG_036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142984"/>
            <a:ext cx="4286280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>
                <a:solidFill>
                  <a:srgbClr val="00B050"/>
                </a:solidFill>
              </a:rPr>
              <a:t>Любимые рукавички из тёплой </a:t>
            </a:r>
            <a:r>
              <a:rPr lang="ru-RU" sz="1600" i="1" dirty="0" err="1" smtClean="0">
                <a:solidFill>
                  <a:srgbClr val="00B050"/>
                </a:solidFill>
              </a:rPr>
              <a:t>ангоры</a:t>
            </a:r>
            <a:r>
              <a:rPr lang="ru-RU" sz="1600" i="1" dirty="0" smtClean="0">
                <a:solidFill>
                  <a:srgbClr val="00B050"/>
                </a:solidFill>
              </a:rPr>
              <a:t>- незаменимая одежда в холодные зимние дни!</a:t>
            </a:r>
            <a:endParaRPr lang="ru-RU" sz="1600" i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Asus\Desktop\ХОББИ\IMG_037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142984"/>
            <a:ext cx="4500594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sus\Desktop\ХОББИ\IMG_037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85728"/>
            <a:ext cx="4786346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                      </a:t>
            </a:r>
            <a:r>
              <a:rPr lang="ru-RU" sz="1600" i="1" dirty="0" smtClean="0">
                <a:solidFill>
                  <a:srgbClr val="00B050"/>
                </a:solidFill>
              </a:rPr>
              <a:t>Детская вязаная туника из объёмной пряжи.</a:t>
            </a:r>
            <a:endParaRPr lang="ru-RU" sz="1600" i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Asus\Desktop\ХОББИ\IMG_037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071546"/>
            <a:ext cx="5715040" cy="54292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sus\Desktop\ХОББИ\IMG_037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00042"/>
            <a:ext cx="5251798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i="1" dirty="0" smtClean="0">
                <a:solidFill>
                  <a:srgbClr val="00B050"/>
                </a:solidFill>
              </a:rPr>
              <a:t>Моё хобби мне пригодилось и в работе: мягкими игрушками, изготовленными своими руками очень любят играть дети-                                </a:t>
            </a:r>
            <a:r>
              <a:rPr lang="ru-RU" sz="2800" i="1" dirty="0" smtClean="0">
                <a:solidFill>
                  <a:srgbClr val="00B050"/>
                </a:solidFill>
              </a:rPr>
              <a:t>Курица</a:t>
            </a:r>
            <a:endParaRPr lang="ru-RU" sz="2800" i="1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Users\Asus\Desktop\ХОББИ\IMG_037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857364"/>
            <a:ext cx="5500726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AWJJH2MPE6E2-1200666458-551</_dlc_DocId>
    <_dlc_DocIdUrl xmlns="4a252ca3-5a62-4c1c-90a6-29f4710e47f8">
      <Url>http://edu-sps.koiro.local/Sharya/ds14/1/_layouts/15/DocIdRedir.aspx?ID=AWJJH2MPE6E2-1200666458-551</Url>
      <Description>AWJJH2MPE6E2-1200666458-551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A7F91936E84F8B6B86EE02ACB49D" ma:contentTypeVersion="49" ma:contentTypeDescription="Создание документа." ma:contentTypeScope="" ma:versionID="e60977ac827591eff85a28a4096ba43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03A2FF-74E3-47C5-BEE7-BDC12357F180}"/>
</file>

<file path=customXml/itemProps2.xml><?xml version="1.0" encoding="utf-8"?>
<ds:datastoreItem xmlns:ds="http://schemas.openxmlformats.org/officeDocument/2006/customXml" ds:itemID="{424E69A0-2590-4F12-B4DB-7BBB094B4E17}"/>
</file>

<file path=customXml/itemProps3.xml><?xml version="1.0" encoding="utf-8"?>
<ds:datastoreItem xmlns:ds="http://schemas.openxmlformats.org/officeDocument/2006/customXml" ds:itemID="{38705763-4DA2-44DF-AC64-7A8C3EF35206}"/>
</file>

<file path=customXml/itemProps4.xml><?xml version="1.0" encoding="utf-8"?>
<ds:datastoreItem xmlns:ds="http://schemas.openxmlformats.org/officeDocument/2006/customXml" ds:itemID="{F4CBB42E-4692-4343-9C23-F0977D61F39F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</TotalTime>
  <Words>127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МОЁ ХОББИ</vt:lpstr>
      <vt:lpstr>Вязание-это моё хобби. В процессе вязания успокаивается нервная система, развиваются творческие способности, положительно влияет вязание на бюджет- многие вещи не покупаю, а изготовляю своими руками.</vt:lpstr>
      <vt:lpstr>             Изделия, которые я вяжу- это одежда для моей дочурки.</vt:lpstr>
      <vt:lpstr>Платья, кардиганы, кофты моего ребёнка отличаются своей индивидуальностью, яркостью необычным дизайном!</vt:lpstr>
      <vt:lpstr>Любимые рукавички из тёплой ангоры- незаменимая одежда в холодные зимние дни!</vt:lpstr>
      <vt:lpstr>Слайд 6</vt:lpstr>
      <vt:lpstr>                      Детская вязаная туника из объёмной пряжи.</vt:lpstr>
      <vt:lpstr>Слайд 8</vt:lpstr>
      <vt:lpstr>Моё хобби мне пригодилось и в работе: мягкими игрушками, изготовленными своими руками очень любят играть дети-                                Курица</vt:lpstr>
      <vt:lpstr>Снеговик</vt:lpstr>
      <vt:lpstr>Пасхальное яйцо</vt:lpstr>
      <vt:lpstr>Змейка</vt:lpstr>
      <vt:lpstr>Мне приносит большое удовольствие моё хобби- вязание. Обращайтесь, я с удовольствием поделюсь с вами опытом!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МОЁ ХОББИ</dc:title>
  <dc:creator>Asus</dc:creator>
  <cp:lastModifiedBy>Asus</cp:lastModifiedBy>
  <cp:revision>9</cp:revision>
  <dcterms:created xsi:type="dcterms:W3CDTF">2016-01-18T06:20:47Z</dcterms:created>
  <dcterms:modified xsi:type="dcterms:W3CDTF">2016-01-18T07:44:53Z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0x0101004216A7F91936E84F8B6B86EE02ACB49D</vt:lpwstr>
  </property>
  <property fmtid="{D5CDD505-2E9C-101B-9397-08002B2CF9AE}" pid="3" name="_dlc_DocIdItemGuid">
    <vt:lpwstr>890f0439-0f65-4f91-8502-2bbddc501303</vt:lpwstr>
  </property>
</Properties>
</file>