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6" r:id="rId9"/>
    <p:sldId id="265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96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12" autoAdjust="0"/>
    <p:restoredTop sz="94762" autoAdjust="0"/>
  </p:normalViewPr>
  <p:slideViewPr>
    <p:cSldViewPr>
      <p:cViewPr varScale="1">
        <p:scale>
          <a:sx n="67" d="100"/>
          <a:sy n="67" d="100"/>
        </p:scale>
        <p:origin x="-9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94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FF46-E8EF-4DA4-A7D3-5582D72BEBD3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FCA7-C66D-4B80-A4C8-3E69B392F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FF46-E8EF-4DA4-A7D3-5582D72BEBD3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FCA7-C66D-4B80-A4C8-3E69B392F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FF46-E8EF-4DA4-A7D3-5582D72BEBD3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FCA7-C66D-4B80-A4C8-3E69B392F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FF46-E8EF-4DA4-A7D3-5582D72BEBD3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FCA7-C66D-4B80-A4C8-3E69B392F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FF46-E8EF-4DA4-A7D3-5582D72BEBD3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FCA7-C66D-4B80-A4C8-3E69B392F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FF46-E8EF-4DA4-A7D3-5582D72BEBD3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FCA7-C66D-4B80-A4C8-3E69B392F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FF46-E8EF-4DA4-A7D3-5582D72BEBD3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FCA7-C66D-4B80-A4C8-3E69B392F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FF46-E8EF-4DA4-A7D3-5582D72BEBD3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FCA7-C66D-4B80-A4C8-3E69B392F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FF46-E8EF-4DA4-A7D3-5582D72BEBD3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FCA7-C66D-4B80-A4C8-3E69B392F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FF46-E8EF-4DA4-A7D3-5582D72BEBD3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FCA7-C66D-4B80-A4C8-3E69B392F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FF46-E8EF-4DA4-A7D3-5582D72BEBD3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FCA7-C66D-4B80-A4C8-3E69B392F82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BF7FF46-E8EF-4DA4-A7D3-5582D72BEBD3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A0DFCA7-C66D-4B80-A4C8-3E69B392F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4947" y="5805264"/>
            <a:ext cx="5182538" cy="91588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Segoe Print" pitchFamily="2" charset="0"/>
              </a:rPr>
              <a:t>Воспитатель Золотова И.П.</a:t>
            </a:r>
            <a:endParaRPr lang="ru-RU" dirty="0">
              <a:latin typeface="Segoe Print" pitchFamily="2" charset="0"/>
            </a:endParaRPr>
          </a:p>
        </p:txBody>
      </p:sp>
      <p:pic>
        <p:nvPicPr>
          <p:cNvPr id="8204" name="Picture 12" descr="http://88.img.avito.st/640x480/49885428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132856"/>
            <a:ext cx="4824536" cy="3249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928688" y="428625"/>
            <a:ext cx="7116762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Segoe Print" pitchFamily="2" charset="0"/>
              </a:rPr>
              <a:t>Предметно-развивающая среда в </a:t>
            </a:r>
            <a:r>
              <a:rPr lang="ru-RU" dirty="0" smtClean="0">
                <a:latin typeface="Segoe Print" pitchFamily="2" charset="0"/>
              </a:rPr>
              <a:t>средней группе. Помечтаем вместе…</a:t>
            </a:r>
            <a:endParaRPr lang="ru-RU" dirty="0">
              <a:latin typeface="Segoe Print" pitchFamily="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Segoe Print" pitchFamily="2" charset="0"/>
              </a:rPr>
              <a:t>Уголок художественного творчества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3686172" cy="399385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Цели создания: </a:t>
            </a:r>
            <a:r>
              <a:rPr lang="ru-RU" dirty="0" smtClean="0"/>
              <a:t>закрепление умений и навыков в рисовании, лепке, аппликации, развитие мелкой моторики, творческого воображения и фантазии, расширение представлений о цвете, свойствах и качествах различных материалов, обучение различным техникам вырезания, освоение новых способов изображения.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D:\Users\Lenovo\Desktop\Токарева И.М\фото\1434739756390_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340768"/>
            <a:ext cx="3384376" cy="43665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125113" cy="924475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Segoe Print" pitchFamily="2" charset="0"/>
              </a:rPr>
              <a:t>Игровая зона для мальчиков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127920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Цели создания: </a:t>
            </a:r>
            <a:r>
              <a:rPr lang="ru-RU" dirty="0" smtClean="0"/>
              <a:t>ознакомление детей  различными видами транспорта, развитие пространственного и конструктивного мышления, творческого воображения, обучение элементарному планированию действий, формирование умения играть вместе по задуманному сценарию, закрепление знаний о правилах поведения водителей в условиях улицы, умений пользоваться полученными знаниями, </a:t>
            </a:r>
            <a:r>
              <a:rPr lang="ru-RU" dirty="0" err="1" smtClean="0"/>
              <a:t>гендерное</a:t>
            </a:r>
            <a:r>
              <a:rPr lang="ru-RU" dirty="0" smtClean="0"/>
              <a:t> воспитание.</a:t>
            </a:r>
            <a:endParaRPr lang="ru-RU" dirty="0"/>
          </a:p>
        </p:txBody>
      </p:sp>
      <p:pic>
        <p:nvPicPr>
          <p:cNvPr id="3074" name="Picture 2" descr="D:\Users\Lenovo\Desktop\ВИКУСЯ\викуся фото\SAM_1108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3653"/>
          <a:stretch/>
        </p:blipFill>
        <p:spPr bwMode="auto">
          <a:xfrm>
            <a:off x="1475656" y="2420888"/>
            <a:ext cx="5724128" cy="3706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8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Segoe Print" pitchFamily="2" charset="0"/>
              </a:rPr>
              <a:t>Игровая зона для настольных игр</a:t>
            </a:r>
            <a:endParaRPr lang="ru-RU" sz="3600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8663346" cy="242889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 smtClean="0"/>
              <a:t>Цели создания: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/>
              <a:t>развитие мышления и моторики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/>
              <a:t>развитие зрительного восприятия и внимания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/>
              <a:t>обучение группировке предметов по цвету, размеру, форме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/>
              <a:t>выявление отношения групп предметов по количеству и числу.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/>
              <a:t>обучение определению количества путем отсчитывания и </a:t>
            </a:r>
            <a:r>
              <a:rPr lang="ru-RU" sz="1400" dirty="0" err="1" smtClean="0"/>
              <a:t>пересчитывания</a:t>
            </a:r>
            <a:r>
              <a:rPr lang="ru-RU" sz="1400" dirty="0" smtClean="0"/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/>
              <a:t>развитие потребности в познании окружающего мира.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/>
              <a:t>формирование интереса к познавательной деятельности.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/>
              <a:t>совершенствование операций сравнения, анализа, классификации, обобщения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/>
              <a:t>формирование потребности в обогащении словаря.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/>
              <a:t>развитие связной речи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/>
              <a:t>формирование правильного произношения звуков речи и их </a:t>
            </a:r>
            <a:r>
              <a:rPr lang="ru-RU" sz="1400" dirty="0" err="1" smtClean="0"/>
              <a:t>дифференциая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6" name="Рисунок 5" descr="D:\Users\Lenovo\Desktop\Токарева И.М\фото\1434739756390_4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9022" y="3861048"/>
            <a:ext cx="3714905" cy="24716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D:\Users\Lenovo\Desktop\Токарева И.М\фото\1434739672332_1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61048"/>
            <a:ext cx="3315335" cy="24758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latin typeface="Segoe Print" pitchFamily="2" charset="0"/>
              </a:rPr>
              <a:t>Игровая стенка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143932" cy="12858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Цели создания: </a:t>
            </a:r>
            <a:r>
              <a:rPr lang="ru-RU" dirty="0" smtClean="0"/>
              <a:t>создание возможности самостоятельной организации деятельности, выбора игры и формы активности, соответствующей интересам, потребностям и возможностям каждого ребенка.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3314" name="Picture 2" descr="D:\Users\Соня\Desktop\Игровые зоны\WP_20140320_07_36_28_Pro20140331221126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571604" y="2928934"/>
            <a:ext cx="6286544" cy="353972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-6198"/>
            <a:ext cx="7125113" cy="924475"/>
          </a:xfrm>
        </p:spPr>
        <p:txBody>
          <a:bodyPr/>
          <a:lstStyle/>
          <a:p>
            <a:pPr algn="ctr"/>
            <a:r>
              <a:rPr lang="ru-RU" dirty="0" smtClean="0">
                <a:latin typeface="Segoe Print" pitchFamily="2" charset="0"/>
              </a:rPr>
              <a:t>Уголок-музей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D:\Users\Lenovo\Desktop\ВИКУСЯ\викуся фото\SAM_110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8" y="878572"/>
            <a:ext cx="4661756" cy="5070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889844"/>
            <a:ext cx="410445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b="1" dirty="0" smtClean="0"/>
              <a:t>Цели создания</a:t>
            </a:r>
            <a:r>
              <a:rPr lang="ru-RU" altLang="ru-RU" sz="2000" dirty="0" smtClean="0"/>
              <a:t>: формировать у </a:t>
            </a:r>
            <a:r>
              <a:rPr lang="ru-RU" altLang="ru-RU" sz="2000" dirty="0"/>
              <a:t>дошкольников представления о </a:t>
            </a:r>
            <a:r>
              <a:rPr lang="ru-RU" altLang="ru-RU" sz="2000" dirty="0" smtClean="0"/>
              <a:t>музее;</a:t>
            </a:r>
            <a:endParaRPr lang="ru-RU" altLang="ru-RU" sz="2000" dirty="0"/>
          </a:p>
          <a:p>
            <a:r>
              <a:rPr lang="ru-RU" altLang="ru-RU" sz="2000" dirty="0"/>
              <a:t>п</a:t>
            </a:r>
            <a:r>
              <a:rPr lang="ru-RU" altLang="ru-RU" sz="2000" dirty="0" smtClean="0"/>
              <a:t>риобщать </a:t>
            </a:r>
            <a:r>
              <a:rPr lang="ru-RU" altLang="ru-RU" sz="2000" dirty="0"/>
              <a:t>дошкольников к культурно – эстетическим ценностям, побуждать к творческой деятельности, воспитывать любовь к родному краю, городу</a:t>
            </a:r>
            <a:r>
              <a:rPr lang="ru-RU" altLang="ru-RU" sz="2000" dirty="0" smtClean="0"/>
              <a:t>; способствовать </a:t>
            </a:r>
            <a:r>
              <a:rPr lang="ru-RU" altLang="ru-RU" sz="2000" dirty="0"/>
              <a:t>обогащению представлений о природном и рукотворном мире, развивать познавательные интересы</a:t>
            </a:r>
            <a:r>
              <a:rPr lang="ru-RU" altLang="ru-RU" sz="2000" dirty="0" smtClean="0"/>
              <a:t>; выделять </a:t>
            </a:r>
            <a:r>
              <a:rPr lang="ru-RU" altLang="ru-RU" sz="2000" dirty="0"/>
              <a:t>выразительные средства каждого вида творчества, понимать язык искусства</a:t>
            </a:r>
            <a:r>
              <a:rPr lang="ru-RU" altLang="ru-RU" sz="2000" dirty="0" smtClean="0"/>
              <a:t>; вовлечение </a:t>
            </a:r>
            <a:r>
              <a:rPr lang="ru-RU" altLang="ru-RU" sz="2000" dirty="0"/>
              <a:t>родителей в жизнь группы, ДОУ</a:t>
            </a:r>
          </a:p>
        </p:txBody>
      </p:sp>
    </p:spTree>
    <p:extLst>
      <p:ext uri="{BB962C8B-B14F-4D97-AF65-F5344CB8AC3E}">
        <p14:creationId xmlns:p14="http://schemas.microsoft.com/office/powerpoint/2010/main" xmlns="" val="23645405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3" y="116632"/>
            <a:ext cx="7125113" cy="924475"/>
          </a:xfrm>
        </p:spPr>
        <p:txBody>
          <a:bodyPr/>
          <a:lstStyle/>
          <a:p>
            <a:pPr algn="ctr"/>
            <a:r>
              <a:rPr lang="ru-RU" dirty="0" smtClean="0">
                <a:latin typeface="Segoe Print" pitchFamily="2" charset="0"/>
              </a:rPr>
              <a:t>Уголок природы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D:\Users\Lenovo\Desktop\ВИКУСЯ\викуся фото\SAM_110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78114" y="2852936"/>
            <a:ext cx="4932040" cy="3699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2491" y="1210693"/>
            <a:ext cx="84969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Цели создания:</a:t>
            </a:r>
            <a:r>
              <a:rPr lang="ru-RU" sz="2000" dirty="0" smtClean="0"/>
              <a:t> способствовать </a:t>
            </a:r>
            <a:r>
              <a:rPr lang="ru-RU" sz="2000" dirty="0"/>
              <a:t>развитию ребёнка в целом, формированию его как личности, удовлетворять его потребности в различных видах деятельности, научить детей экологически целесообразному образу жизни. </a:t>
            </a:r>
          </a:p>
        </p:txBody>
      </p:sp>
    </p:spTree>
    <p:extLst>
      <p:ext uri="{BB962C8B-B14F-4D97-AF65-F5344CB8AC3E}">
        <p14:creationId xmlns:p14="http://schemas.microsoft.com/office/powerpoint/2010/main" xmlns="" val="36857803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125113" cy="924475"/>
          </a:xfrm>
        </p:spPr>
        <p:txBody>
          <a:bodyPr/>
          <a:lstStyle/>
          <a:p>
            <a:pPr algn="ctr"/>
            <a:r>
              <a:rPr lang="ru-RU" dirty="0" smtClean="0">
                <a:latin typeface="Segoe Print" pitchFamily="2" charset="0"/>
              </a:rPr>
              <a:t>Уголок безопасности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D:\Users\Lenovo\Desktop\ВИКУСЯ\викуся фото\SAM_110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589591"/>
            <a:ext cx="3199284" cy="4265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D:\Users\Lenovo\Desktop\ВИКУСЯ\викуся фото\SAM_111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140968"/>
            <a:ext cx="4716016" cy="353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7504" y="8367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Цели: </a:t>
            </a:r>
            <a:r>
              <a:rPr lang="ru-RU" sz="2000" dirty="0" smtClean="0"/>
              <a:t>сформировать </a:t>
            </a:r>
            <a:r>
              <a:rPr lang="ru-RU" sz="2000" dirty="0"/>
              <a:t>основы </a:t>
            </a:r>
            <a:r>
              <a:rPr lang="ru-RU" sz="2000" dirty="0" smtClean="0"/>
              <a:t>безопасности, </a:t>
            </a:r>
            <a:r>
              <a:rPr lang="ru-RU" sz="2000" dirty="0"/>
              <a:t>собственной жизнедеятельности и окружающего </a:t>
            </a:r>
            <a:r>
              <a:rPr lang="ru-RU" sz="2000" dirty="0" smtClean="0"/>
              <a:t>мира.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6481917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125113" cy="924475"/>
          </a:xfrm>
        </p:spPr>
        <p:txBody>
          <a:bodyPr/>
          <a:lstStyle/>
          <a:p>
            <a:pPr algn="ctr"/>
            <a:r>
              <a:rPr lang="ru-RU" dirty="0" smtClean="0">
                <a:latin typeface="Segoe Print" pitchFamily="2" charset="0"/>
              </a:rPr>
              <a:t>Кукольный театр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D:\Users\Lenovo\Desktop\ВИКУСЯ\викуся фото\SAM_111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924944"/>
            <a:ext cx="4860032" cy="3645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1123297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dirty="0"/>
              <a:t>Цели создания: </a:t>
            </a:r>
            <a:r>
              <a:rPr lang="ru-RU" sz="2400" dirty="0"/>
              <a:t>формирование ролевых действий, формирование коммуникативных навыков в </a:t>
            </a:r>
            <a:r>
              <a:rPr lang="ru-RU" sz="2400" dirty="0" smtClean="0"/>
              <a:t>игре.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565748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1538" y="1071546"/>
            <a:ext cx="7125112" cy="469437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sz="5400" b="1" dirty="0" smtClean="0"/>
              <a:t>Уважаемые родители! Надеемся                                 на сотрудничество                        с Вами!</a:t>
            </a:r>
          </a:p>
          <a:p>
            <a:pPr marL="0" indent="0" algn="ctr">
              <a:lnSpc>
                <a:spcPct val="120000"/>
              </a:lnSpc>
              <a:buNone/>
            </a:pPr>
            <a:endParaRPr lang="ru-RU" sz="5400" b="1" dirty="0" smtClean="0"/>
          </a:p>
          <a:p>
            <a:pPr marL="0" indent="0" algn="ctr">
              <a:buNone/>
            </a:pPr>
            <a:r>
              <a:rPr lang="ru-RU" sz="5400" b="1" dirty="0" smtClean="0"/>
              <a:t>Спасибо</a:t>
            </a:r>
            <a:endParaRPr lang="ru-RU" sz="5400" b="1" dirty="0" smtClean="0"/>
          </a:p>
          <a:p>
            <a:pPr marL="0" indent="0" algn="ctr">
              <a:buNone/>
            </a:pPr>
            <a:r>
              <a:rPr lang="ru-RU" sz="5400" b="1" dirty="0" smtClean="0"/>
              <a:t> за внимание!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xmlns="" val="336669983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006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Segoe Print" pitchFamily="2" charset="0"/>
              </a:rPr>
              <a:t>Возрастные особенности детей старшего возраста</a:t>
            </a:r>
            <a:endParaRPr lang="ru-RU" sz="3200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85926"/>
            <a:ext cx="8329642" cy="4752988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 smtClean="0"/>
              <a:t>интерес ребёнка пяти лет направлен на сферу взаимоотношений между людьми</a:t>
            </a:r>
          </a:p>
          <a:p>
            <a:r>
              <a:rPr lang="ru-RU" sz="1800" dirty="0" smtClean="0"/>
              <a:t>ребёнок стремится поделиться своими знаниями и впечатлениями с окружающими, сверстниками</a:t>
            </a:r>
          </a:p>
          <a:p>
            <a:r>
              <a:rPr lang="ru-RU" sz="1800" dirty="0" smtClean="0"/>
              <a:t>ребенок лучше различает человечески эмоции, у него проявляются устойчивые отношения и чувства: любопытство, любознательность, чувство юмора, удивление, чувство прекрасного, чувство героического, чувство гордости, чувство стыда, чувство дружбы</a:t>
            </a:r>
          </a:p>
          <a:p>
            <a:r>
              <a:rPr lang="ru-RU" sz="1800" dirty="0" smtClean="0"/>
              <a:t>в ребёнке закладываются многие личностные аспекты, формируются основные черты характера ребёнка, «Я» - позиция</a:t>
            </a:r>
          </a:p>
          <a:p>
            <a:r>
              <a:rPr lang="ru-RU" sz="1800" dirty="0" smtClean="0"/>
              <a:t>Расширяется кругозор, в этом возрасте человек запоминает столько материала, сколько он не запомнит потом никогда в жизни</a:t>
            </a:r>
          </a:p>
          <a:p>
            <a:r>
              <a:rPr lang="ru-RU" sz="1800" dirty="0" smtClean="0"/>
              <a:t>ребенок особенно чувствителен для развития всех познавательных процессов: внимания, восприятия, мышления, памяти, воображения</a:t>
            </a:r>
          </a:p>
          <a:p>
            <a:r>
              <a:rPr lang="ru-RU" sz="1800" dirty="0" smtClean="0"/>
              <a:t>ребенку особенно полезно все, что заставляет думать и рассуждать: играть в словесные игры, конструктор, собирать мозаики и головоломки по схеме.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1497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latin typeface="Segoe Print" pitchFamily="2" charset="0"/>
              </a:rPr>
              <a:t>Уголок</a:t>
            </a:r>
            <a:r>
              <a:rPr lang="ru-RU" dirty="0" smtClean="0"/>
              <a:t> «Кухня»</a:t>
            </a:r>
            <a:endParaRPr lang="ru-RU" dirty="0"/>
          </a:p>
        </p:txBody>
      </p:sp>
      <p:pic>
        <p:nvPicPr>
          <p:cNvPr id="1027" name="Picture 3" descr="D:\Users\Соня\Desktop\Игровые зоны\WP_20140320_07_31_53_Pro20140331222622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-13371513" y="-6307136"/>
            <a:ext cx="5949126" cy="359246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85720" y="1285860"/>
            <a:ext cx="835824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/>
              <a:t>Цели создания</a:t>
            </a:r>
            <a:r>
              <a:rPr lang="ru-RU" sz="2200" dirty="0" smtClean="0"/>
              <a:t>: формирование практических умений, воспитание положительного отношения </a:t>
            </a:r>
            <a:r>
              <a:rPr lang="ru-RU" sz="2200" dirty="0"/>
              <a:t>к труду, </a:t>
            </a:r>
            <a:r>
              <a:rPr lang="ru-RU" sz="2200" dirty="0" smtClean="0"/>
              <a:t>самостоятельность, развитие </a:t>
            </a:r>
            <a:r>
              <a:rPr lang="ru-RU" sz="2200" dirty="0"/>
              <a:t>подражательности и творческих </a:t>
            </a:r>
            <a:r>
              <a:rPr lang="ru-RU" sz="2200" dirty="0" smtClean="0"/>
              <a:t>способностей, </a:t>
            </a:r>
            <a:r>
              <a:rPr lang="ru-RU" sz="2200" dirty="0" err="1" smtClean="0"/>
              <a:t>гендерное</a:t>
            </a:r>
            <a:r>
              <a:rPr lang="ru-RU" sz="2200" dirty="0" smtClean="0"/>
              <a:t> воспитание.</a:t>
            </a:r>
            <a:endParaRPr lang="ru-RU" sz="2200" dirty="0"/>
          </a:p>
        </p:txBody>
      </p:sp>
      <p:pic>
        <p:nvPicPr>
          <p:cNvPr id="8" name="Рисунок 7" descr="D:\Users\Lenovo\Desktop\Токарева И.М\фото\1434739672332_4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77337" y="2924944"/>
            <a:ext cx="4392488" cy="369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latin typeface="Segoe Print" pitchFamily="2" charset="0"/>
              </a:rPr>
              <a:t>Уголок «Магазин»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12077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/>
              <a:t>Цели создания: </a:t>
            </a:r>
            <a:r>
              <a:rPr lang="ru-RU" sz="2400" dirty="0" smtClean="0"/>
              <a:t>формирование ролевых действий, формирование коммуникативных навыков в игре, приобщение к окружающему миру.</a:t>
            </a:r>
            <a:endParaRPr lang="ru-RU" sz="2400" b="1" dirty="0"/>
          </a:p>
        </p:txBody>
      </p:sp>
      <p:pic>
        <p:nvPicPr>
          <p:cNvPr id="5" name="Рисунок 4" descr="D:\Users\Lenovo\Desktop\Токарева И.М\фото\1434739672332_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852936"/>
            <a:ext cx="3528392" cy="36410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latin typeface="Segoe Print" pitchFamily="2" charset="0"/>
              </a:rPr>
              <a:t>Уголок «Больница»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186766" cy="127920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/>
              <a:t>Цели создания: </a:t>
            </a:r>
            <a:r>
              <a:rPr lang="ru-RU" sz="2000" dirty="0" smtClean="0"/>
              <a:t>формирование ролевых действий, ролевого перевоплощения, воспитание коммуникативных навыков, желания объединяться для совместной игры, соблюдать в игре определенные правила, желания оказывать помощь людям.</a:t>
            </a:r>
            <a:endParaRPr lang="ru-RU" sz="2000" dirty="0"/>
          </a:p>
        </p:txBody>
      </p:sp>
      <p:pic>
        <p:nvPicPr>
          <p:cNvPr id="5" name="Рисунок 4" descr="D:\Users\Lenovo\Desktop\Токарева И.М\фото\1434739672332_6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852936"/>
            <a:ext cx="3456384" cy="40050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Segoe Print" pitchFamily="2" charset="0"/>
              </a:rPr>
              <a:t>Уголок «Парикмахерская»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4810" y="2214554"/>
            <a:ext cx="4329114" cy="30718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Цели создания: </a:t>
            </a:r>
            <a:r>
              <a:rPr lang="ru-RU" dirty="0" smtClean="0"/>
              <a:t>формирование ролевых действий, создание условий для развития партнерских отношений детей, развитие творческого воображения, фантазии, подражательности, речевого творчества, формирование навыков бережного отношения к людям.</a:t>
            </a:r>
            <a:endParaRPr lang="ru-RU" dirty="0"/>
          </a:p>
        </p:txBody>
      </p:sp>
      <p:pic>
        <p:nvPicPr>
          <p:cNvPr id="1026" name="Picture 2" descr="D:\Users\Lenovo\Desktop\ВИКУСЯ\викуся фото\SAM_1112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3192"/>
          <a:stretch/>
        </p:blipFill>
        <p:spPr bwMode="auto">
          <a:xfrm>
            <a:off x="167169" y="1268760"/>
            <a:ext cx="3456384" cy="53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Segoe Print" pitchFamily="2" charset="0"/>
              </a:rPr>
              <a:t>Уголок «Почта»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11363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Цели создания: </a:t>
            </a:r>
            <a:r>
              <a:rPr lang="ru-RU" dirty="0" smtClean="0"/>
              <a:t>формирование коммуникативных навыков, умения выполнять действия в соответствии с ролью, знакомить с профессией и ее необходимостью.</a:t>
            </a:r>
            <a:endParaRPr lang="ru-RU" dirty="0"/>
          </a:p>
        </p:txBody>
      </p:sp>
      <p:pic>
        <p:nvPicPr>
          <p:cNvPr id="6146" name="Picture 2" descr="D:\Users\Соня\Desktop\Игровые зоны\WP_20140320_07_32_25_Pro20140331220909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b="16540"/>
          <a:stretch/>
        </p:blipFill>
        <p:spPr bwMode="auto">
          <a:xfrm>
            <a:off x="1500166" y="2857496"/>
            <a:ext cx="6000792" cy="2819973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Segoe Print" pitchFamily="2" charset="0"/>
              </a:rPr>
              <a:t>Уголок «Юный пожарник»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000240"/>
            <a:ext cx="4214842" cy="33575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Цели создания</a:t>
            </a:r>
            <a:r>
              <a:rPr lang="ru-RU" dirty="0" smtClean="0"/>
              <a:t>: формировать умение выполнять действия в соответствии с ролью, знакомить с профессией и ее необходимостью, формировать бережное отношение к людям и желание помогать им, формировать навыки поведения в опасных ситуациях.</a:t>
            </a:r>
            <a:endParaRPr lang="ru-RU" dirty="0"/>
          </a:p>
        </p:txBody>
      </p:sp>
      <p:pic>
        <p:nvPicPr>
          <p:cNvPr id="7171" name="Picture 3" descr="D:\Users\Соня\Desktop\Игровые зоны\WP_20140331_18_10_23_Pro20140331222546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929322" y="1285860"/>
            <a:ext cx="2879644" cy="511424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latin typeface="Segoe Print" pitchFamily="2" charset="0"/>
              </a:rPr>
              <a:t>Книжный уголок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96136" y="1628800"/>
            <a:ext cx="2880320" cy="4695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Цели создания: </a:t>
            </a:r>
            <a:r>
              <a:rPr lang="ru-RU" dirty="0" smtClean="0"/>
              <a:t>развитие избирательного отношения к произведениям художественной литературы, повышение внимания к языку литературного произведения, совершенствование умения обращаться с книгой, расширение представлений об окружающем.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D:\Users\Lenovo\Desktop\ВИКУСЯ\викуся фото\SAM_1105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3071"/>
          <a:stretch/>
        </p:blipFill>
        <p:spPr bwMode="auto">
          <a:xfrm>
            <a:off x="179512" y="2060848"/>
            <a:ext cx="5236578" cy="3919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AWJJH2MPE6E2-1329546477-476</_dlc_DocId>
    <_dlc_DocIdUrl xmlns="4a252ca3-5a62-4c1c-90a6-29f4710e47f8">
      <Url>http://edu-sps.koiro.local/Sharya/detsad2/_layouts/15/DocIdRedir.aspx?ID=AWJJH2MPE6E2-1329546477-476</Url>
      <Description>AWJJH2MPE6E2-1329546477-476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2D58A8F2CB8CB46B6993A2B0D589808" ma:contentTypeVersion="49" ma:contentTypeDescription="Создание документа." ma:contentTypeScope="" ma:versionID="a04c133e04b736956c198cada4bd74cb">
  <xsd:schema xmlns:xsd="http://www.w3.org/2001/XMLSchema" xmlns:xs="http://www.w3.org/2001/XMLSchema" xmlns:p="http://schemas.microsoft.com/office/2006/metadata/properties" xmlns:ns2="ed36278e-8475-473f-bfe9-cb96b0fff355" xmlns:ns3="4a252ca3-5a62-4c1c-90a6-29f4710e47f8" targetNamespace="http://schemas.microsoft.com/office/2006/metadata/properties" ma:root="true" ma:fieldsID="6a643a342bbe96b29540793e9ab0d05b" ns2:_="" ns3:_="">
    <xsd:import namespace="ed36278e-8475-473f-bfe9-cb96b0fff355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36278e-8475-473f-bfe9-cb96b0fff35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3AD3B3-AB1A-4E2D-9402-4122E57F2D77}"/>
</file>

<file path=customXml/itemProps2.xml><?xml version="1.0" encoding="utf-8"?>
<ds:datastoreItem xmlns:ds="http://schemas.openxmlformats.org/officeDocument/2006/customXml" ds:itemID="{EAA16476-145B-440D-8363-CFB6814888AE}"/>
</file>

<file path=customXml/itemProps3.xml><?xml version="1.0" encoding="utf-8"?>
<ds:datastoreItem xmlns:ds="http://schemas.openxmlformats.org/officeDocument/2006/customXml" ds:itemID="{8BFA88AF-0333-4394-8966-F9697969E411}"/>
</file>

<file path=customXml/itemProps4.xml><?xml version="1.0" encoding="utf-8"?>
<ds:datastoreItem xmlns:ds="http://schemas.openxmlformats.org/officeDocument/2006/customXml" ds:itemID="{3EA0029D-6BD7-4FF3-94A1-E7E517863E57}"/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TM01972873[[fn=Лето]]</Template>
  <TotalTime>297</TotalTime>
  <Words>644</Words>
  <Application>Microsoft Office PowerPoint</Application>
  <PresentationFormat>Экран (4:3)</PresentationFormat>
  <Paragraphs>57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Spring</vt:lpstr>
      <vt:lpstr>Предметно-развивающая среда в средней группе. Помечтаем вместе…</vt:lpstr>
      <vt:lpstr>Возрастные особенности детей старшего возраста</vt:lpstr>
      <vt:lpstr>Уголок «Кухня»</vt:lpstr>
      <vt:lpstr>Уголок «Магазин»</vt:lpstr>
      <vt:lpstr>Уголок «Больница»</vt:lpstr>
      <vt:lpstr>Уголок «Парикмахерская»</vt:lpstr>
      <vt:lpstr>Уголок «Почта»</vt:lpstr>
      <vt:lpstr>Уголок «Юный пожарник»</vt:lpstr>
      <vt:lpstr>Книжный уголок</vt:lpstr>
      <vt:lpstr>Уголок художественного творчества</vt:lpstr>
      <vt:lpstr>Игровая зона для мальчиков</vt:lpstr>
      <vt:lpstr>Игровая зона для настольных игр</vt:lpstr>
      <vt:lpstr>Игровая стенка</vt:lpstr>
      <vt:lpstr>Уголок-музей</vt:lpstr>
      <vt:lpstr>Уголок природы</vt:lpstr>
      <vt:lpstr>Уголок безопасности</vt:lpstr>
      <vt:lpstr>Кукольный театр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Предметно-развивающая среда в старшей группе</dc:title>
  <dc:creator>Соня</dc:creator>
  <cp:lastModifiedBy>ОЛЬГА</cp:lastModifiedBy>
  <cp:revision>32</cp:revision>
  <dcterms:created xsi:type="dcterms:W3CDTF">2014-04-14T19:28:30Z</dcterms:created>
  <dcterms:modified xsi:type="dcterms:W3CDTF">2016-12-19T05:31:57Z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0x01010092D58A8F2CB8CB46B6993A2B0D589808</vt:lpwstr>
  </property>
  <property fmtid="{D5CDD505-2E9C-101B-9397-08002B2CF9AE}" pid="3" name="_dlc_DocIdItemGuid">
    <vt:lpwstr>d0403a0e-805d-473e-858f-697b6db18dec</vt:lpwstr>
  </property>
</Properties>
</file>