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17.xml" ContentType="application/vnd.openxmlformats-officedocument.presentationml.slide+xml"/>
  <Override PartName="/ppt/slides/slide22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3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0" r:id="rId3"/>
    <p:sldId id="257" r:id="rId4"/>
    <p:sldId id="280" r:id="rId5"/>
    <p:sldId id="277" r:id="rId6"/>
    <p:sldId id="279" r:id="rId7"/>
    <p:sldId id="278" r:id="rId8"/>
    <p:sldId id="281" r:id="rId9"/>
    <p:sldId id="259" r:id="rId10"/>
    <p:sldId id="260" r:id="rId11"/>
    <p:sldId id="261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89" r:id="rId20"/>
    <p:sldId id="291" r:id="rId21"/>
    <p:sldId id="294" r:id="rId22"/>
    <p:sldId id="299" r:id="rId23"/>
    <p:sldId id="293" r:id="rId24"/>
    <p:sldId id="295" r:id="rId25"/>
    <p:sldId id="296" r:id="rId26"/>
    <p:sldId id="298" r:id="rId27"/>
    <p:sldId id="300" r:id="rId28"/>
    <p:sldId id="301" r:id="rId29"/>
    <p:sldId id="297" r:id="rId30"/>
    <p:sldId id="276" r:id="rId31"/>
    <p:sldId id="302" r:id="rId32"/>
    <p:sldId id="303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0698" autoAdjust="0"/>
  </p:normalViewPr>
  <p:slideViewPr>
    <p:cSldViewPr>
      <p:cViewPr varScale="1">
        <p:scale>
          <a:sx n="66" d="100"/>
          <a:sy n="66" d="100"/>
        </p:scale>
        <p:origin x="-127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3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40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7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7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7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7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7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7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7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7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7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7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7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7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foxmart\Desktop\&#1052;&#1072;&#1096;&#1080;&#1085;&#1072;%20&#1092;&#1080;&#1079;&#1082;&#1091;&#1083;&#1100;&#1090;&#1084;&#1080;&#1085;&#1091;&#1090;&#1082;&#1072;\korobushka_new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ramkiphoto.ru/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vsehorocho.ru/" TargetMode="External"/><Relationship Id="rId4" Type="http://schemas.openxmlformats.org/officeDocument/2006/relationships/hyperlink" Target="http://avatarki.youloveit.ru/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32732185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71613"/>
            <a:ext cx="7772400" cy="2028838"/>
          </a:xfrm>
        </p:spPr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Машина</a:t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 физкультминутка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korobushka_new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2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2" grpId="1"/>
      <p:bldP spid="2" grpId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9px_ru_avatar_127093_Masha_dirijiruet_povareshkoj_-_Mf_Masha_i_Medved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09" y="928670"/>
            <a:ext cx="4857784" cy="3929090"/>
          </a:xfrm>
          <a:prstGeom prst="rect">
            <a:avLst/>
          </a:prstGeom>
        </p:spPr>
      </p:pic>
      <p:pic>
        <p:nvPicPr>
          <p:cNvPr id="4" name="Рисунок 3" descr="1327321858.png"/>
          <p:cNvPicPr>
            <a:picLocks noChangeAspect="1"/>
          </p:cNvPicPr>
          <p:nvPr/>
        </p:nvPicPr>
        <p:blipFill>
          <a:blip r:embed="rId3">
            <a:lum contras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вальная выноска 5"/>
          <p:cNvSpPr/>
          <p:nvPr/>
        </p:nvSpPr>
        <p:spPr>
          <a:xfrm rot="16200000" flipH="1">
            <a:off x="6357962" y="5429252"/>
            <a:ext cx="1285860" cy="1571636"/>
          </a:xfrm>
          <a:prstGeom prst="wedgeEllipseCallout">
            <a:avLst>
              <a:gd name="adj1" fmla="val -60218"/>
              <a:gd name="adj2" fmla="val 5892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20373664">
            <a:off x="6301636" y="5886173"/>
            <a:ext cx="17994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Ну – </a:t>
            </a:r>
            <a:r>
              <a:rPr lang="ru-RU" b="1" dirty="0" err="1" smtClean="0">
                <a:solidFill>
                  <a:srgbClr val="C00000"/>
                </a:solidFill>
              </a:rPr>
              <a:t>ну</a:t>
            </a:r>
            <a:r>
              <a:rPr lang="ru-RU" b="1" dirty="0" smtClean="0">
                <a:solidFill>
                  <a:srgbClr val="C00000"/>
                </a:solidFill>
              </a:rPr>
              <a:t>- </a:t>
            </a:r>
            <a:r>
              <a:rPr lang="ru-RU" b="1" dirty="0" err="1" smtClean="0">
                <a:solidFill>
                  <a:srgbClr val="C00000"/>
                </a:solidFill>
              </a:rPr>
              <a:t>ну</a:t>
            </a:r>
            <a:r>
              <a:rPr lang="ru-RU" b="1" dirty="0" smtClean="0">
                <a:solidFill>
                  <a:srgbClr val="C00000"/>
                </a:solidFill>
              </a:rPr>
              <a:t> ! 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9px_ru_avatar_127251_Masha_radostno_hlopaet_v_ladoshi_-__multfilm.gif"/>
          <p:cNvPicPr>
            <a:picLocks noChangeAspect="1"/>
          </p:cNvPicPr>
          <p:nvPr/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2786050" y="1214422"/>
            <a:ext cx="3929090" cy="342902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32732185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Овальная выноска 5"/>
          <p:cNvSpPr/>
          <p:nvPr/>
        </p:nvSpPr>
        <p:spPr>
          <a:xfrm rot="16200000" flipH="1">
            <a:off x="6357962" y="5429252"/>
            <a:ext cx="1285860" cy="1571636"/>
          </a:xfrm>
          <a:prstGeom prst="wedgeEllipseCallout">
            <a:avLst>
              <a:gd name="adj1" fmla="val -60218"/>
              <a:gd name="adj2" fmla="val 5892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20135199">
            <a:off x="6311624" y="6058500"/>
            <a:ext cx="15727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Похлопали!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9px_ru_avatar_127251_Masha_radostno_hlopaet_v_ladoshi_-__multfilm.gif"/>
          <p:cNvPicPr>
            <a:picLocks noChangeAspect="1"/>
          </p:cNvPicPr>
          <p:nvPr/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3036083" y="1214422"/>
            <a:ext cx="3429024" cy="3429024"/>
          </a:xfrm>
          <a:prstGeom prst="rect">
            <a:avLst/>
          </a:prstGeom>
        </p:spPr>
      </p:pic>
      <p:pic>
        <p:nvPicPr>
          <p:cNvPr id="4" name="Рисунок 3" descr="132732185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вальная выноска 5"/>
          <p:cNvSpPr/>
          <p:nvPr/>
        </p:nvSpPr>
        <p:spPr>
          <a:xfrm rot="16200000" flipH="1">
            <a:off x="6357962" y="5429252"/>
            <a:ext cx="1285860" cy="1571636"/>
          </a:xfrm>
          <a:prstGeom prst="wedgeEllipseCallout">
            <a:avLst>
              <a:gd name="adj1" fmla="val -60218"/>
              <a:gd name="adj2" fmla="val 5892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20445679">
            <a:off x="5933934" y="5755130"/>
            <a:ext cx="20139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Наклоны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головой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9px_ru_avatar_127251_Masha_radostno_hlopaet_v_ladoshi_-__multfilm.gif"/>
          <p:cNvPicPr>
            <a:picLocks noChangeAspect="1"/>
          </p:cNvPicPr>
          <p:nvPr/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3036083" y="1214422"/>
            <a:ext cx="3429024" cy="3429024"/>
          </a:xfrm>
          <a:prstGeom prst="rect">
            <a:avLst/>
          </a:prstGeom>
        </p:spPr>
      </p:pic>
      <p:pic>
        <p:nvPicPr>
          <p:cNvPr id="4" name="Рисунок 3" descr="132732185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вальная выноска 5"/>
          <p:cNvSpPr/>
          <p:nvPr/>
        </p:nvSpPr>
        <p:spPr>
          <a:xfrm rot="16200000" flipH="1">
            <a:off x="6357962" y="5429252"/>
            <a:ext cx="1285860" cy="1571636"/>
          </a:xfrm>
          <a:prstGeom prst="wedgeEllipseCallout">
            <a:avLst>
              <a:gd name="adj1" fmla="val -60218"/>
              <a:gd name="adj2" fmla="val 5892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20339029">
            <a:off x="6160334" y="5910817"/>
            <a:ext cx="18054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Снова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наклоны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9px_ru_avatar_127251_Masha_radostno_hlopaet_v_ladoshi_-__multfilm.gif"/>
          <p:cNvPicPr>
            <a:picLocks noChangeAspect="1"/>
          </p:cNvPicPr>
          <p:nvPr/>
        </p:nvPicPr>
        <p:blipFill>
          <a:blip r:embed="rId2">
            <a:lum bright="-10000" contrast="20000"/>
          </a:blip>
          <a:stretch>
            <a:fillRect/>
          </a:stretch>
        </p:blipFill>
        <p:spPr>
          <a:xfrm>
            <a:off x="3036083" y="1214422"/>
            <a:ext cx="3429024" cy="3429024"/>
          </a:xfrm>
          <a:prstGeom prst="rect">
            <a:avLst/>
          </a:prstGeom>
        </p:spPr>
      </p:pic>
      <p:pic>
        <p:nvPicPr>
          <p:cNvPr id="4" name="Рисунок 3" descr="132732185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вальная выноска 5"/>
          <p:cNvSpPr/>
          <p:nvPr/>
        </p:nvSpPr>
        <p:spPr>
          <a:xfrm rot="16200000" flipH="1">
            <a:off x="6357962" y="5429252"/>
            <a:ext cx="1285860" cy="1571636"/>
          </a:xfrm>
          <a:prstGeom prst="wedgeEllipseCallout">
            <a:avLst>
              <a:gd name="adj1" fmla="val -60218"/>
              <a:gd name="adj2" fmla="val 5892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20436013">
            <a:off x="5910375" y="5781859"/>
            <a:ext cx="23299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Повороты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 головой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9px_ru_avatar_127251_Masha_radostno_hlopaet_v_ladoshi_-__multfilm.gif"/>
          <p:cNvPicPr>
            <a:picLocks noChangeAspect="1"/>
          </p:cNvPicPr>
          <p:nvPr/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3036083" y="1214422"/>
            <a:ext cx="3429024" cy="3429024"/>
          </a:xfrm>
          <a:prstGeom prst="rect">
            <a:avLst/>
          </a:prstGeom>
        </p:spPr>
      </p:pic>
      <p:pic>
        <p:nvPicPr>
          <p:cNvPr id="4" name="Рисунок 3" descr="132732185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вальная выноска 5"/>
          <p:cNvSpPr/>
          <p:nvPr/>
        </p:nvSpPr>
        <p:spPr>
          <a:xfrm rot="16200000" flipH="1">
            <a:off x="6357962" y="5429252"/>
            <a:ext cx="1285860" cy="1571636"/>
          </a:xfrm>
          <a:prstGeom prst="wedgeEllipseCallout">
            <a:avLst>
              <a:gd name="adj1" fmla="val -60218"/>
              <a:gd name="adj2" fmla="val 5892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20297575">
            <a:off x="6063520" y="5801211"/>
            <a:ext cx="18455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Повороты туловища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9px_ru_avatar_127251_Masha_radostno_hlopaet_v_ladoshi_-__multfilm.gif"/>
          <p:cNvPicPr>
            <a:picLocks noChangeAspect="1"/>
          </p:cNvPicPr>
          <p:nvPr/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3036083" y="1214422"/>
            <a:ext cx="3429024" cy="3429024"/>
          </a:xfrm>
          <a:prstGeom prst="rect">
            <a:avLst/>
          </a:prstGeom>
        </p:spPr>
      </p:pic>
      <p:pic>
        <p:nvPicPr>
          <p:cNvPr id="4" name="Рисунок 3" descr="132732185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вальная выноска 5"/>
          <p:cNvSpPr/>
          <p:nvPr/>
        </p:nvSpPr>
        <p:spPr>
          <a:xfrm rot="16200000" flipH="1">
            <a:off x="6357962" y="5429252"/>
            <a:ext cx="1285860" cy="1571636"/>
          </a:xfrm>
          <a:prstGeom prst="wedgeEllipseCallout">
            <a:avLst>
              <a:gd name="adj1" fmla="val -60218"/>
              <a:gd name="adj2" fmla="val 5892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20216925">
            <a:off x="6033495" y="5987408"/>
            <a:ext cx="18769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Потанцуем!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9px_ru_avatar_127251_Masha_radostno_hlopaet_v_ladoshi_-__multfilm.gif"/>
          <p:cNvPicPr>
            <a:picLocks noChangeAspect="1"/>
          </p:cNvPicPr>
          <p:nvPr/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3036083" y="1214422"/>
            <a:ext cx="3429024" cy="3429024"/>
          </a:xfrm>
          <a:prstGeom prst="rect">
            <a:avLst/>
          </a:prstGeom>
        </p:spPr>
      </p:pic>
      <p:pic>
        <p:nvPicPr>
          <p:cNvPr id="4" name="Рисунок 3" descr="132732185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вальная выноска 5"/>
          <p:cNvSpPr/>
          <p:nvPr/>
        </p:nvSpPr>
        <p:spPr>
          <a:xfrm rot="16200000" flipH="1">
            <a:off x="6357962" y="5429252"/>
            <a:ext cx="1285860" cy="1571636"/>
          </a:xfrm>
          <a:prstGeom prst="wedgeEllipseCallout">
            <a:avLst>
              <a:gd name="adj1" fmla="val -60218"/>
              <a:gd name="adj2" fmla="val 5892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20177966">
            <a:off x="5826267" y="5745459"/>
            <a:ext cx="21841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Играем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в футбол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9px_ru_avatar_127251_Masha_radostno_hlopaet_v_ladoshi_-__multfilm.gif"/>
          <p:cNvPicPr>
            <a:picLocks noChangeAspect="1"/>
          </p:cNvPicPr>
          <p:nvPr/>
        </p:nvPicPr>
        <p:blipFill>
          <a:blip r:embed="rId2">
            <a:lum bright="-10000" contrast="20000"/>
          </a:blip>
          <a:stretch>
            <a:fillRect/>
          </a:stretch>
        </p:blipFill>
        <p:spPr>
          <a:xfrm>
            <a:off x="3036083" y="1214422"/>
            <a:ext cx="3429024" cy="3429024"/>
          </a:xfrm>
          <a:prstGeom prst="rect">
            <a:avLst/>
          </a:prstGeom>
        </p:spPr>
      </p:pic>
      <p:pic>
        <p:nvPicPr>
          <p:cNvPr id="4" name="Рисунок 3" descr="132732185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вальная выноска 5"/>
          <p:cNvSpPr/>
          <p:nvPr/>
        </p:nvSpPr>
        <p:spPr>
          <a:xfrm rot="16200000" flipH="1">
            <a:off x="6357962" y="5429252"/>
            <a:ext cx="1285860" cy="1571636"/>
          </a:xfrm>
          <a:prstGeom prst="wedgeEllipseCallout">
            <a:avLst>
              <a:gd name="adj1" fmla="val -60218"/>
              <a:gd name="adj2" fmla="val 5892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20452345">
            <a:off x="6253506" y="5801797"/>
            <a:ext cx="15371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Играем в хоккей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9px_ru_avatar_127251_Masha_radostno_hlopaet_v_ladoshi_-__multfilm.gif"/>
          <p:cNvPicPr>
            <a:picLocks noChangeAspect="1"/>
          </p:cNvPicPr>
          <p:nvPr/>
        </p:nvPicPr>
        <p:blipFill>
          <a:blip r:embed="rId2">
            <a:lum bright="-10000" contrast="20000"/>
          </a:blip>
          <a:stretch>
            <a:fillRect/>
          </a:stretch>
        </p:blipFill>
        <p:spPr>
          <a:xfrm>
            <a:off x="3036083" y="1214422"/>
            <a:ext cx="3429024" cy="3429024"/>
          </a:xfrm>
          <a:prstGeom prst="rect">
            <a:avLst/>
          </a:prstGeom>
        </p:spPr>
      </p:pic>
      <p:pic>
        <p:nvPicPr>
          <p:cNvPr id="4" name="Рисунок 3" descr="132732185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вальная выноска 5"/>
          <p:cNvSpPr/>
          <p:nvPr/>
        </p:nvSpPr>
        <p:spPr>
          <a:xfrm rot="16200000" flipH="1">
            <a:off x="6357962" y="5429252"/>
            <a:ext cx="1285860" cy="1571636"/>
          </a:xfrm>
          <a:prstGeom prst="wedgeEllipseCallout">
            <a:avLst>
              <a:gd name="adj1" fmla="val -60218"/>
              <a:gd name="adj2" fmla="val 5892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20072186">
            <a:off x="6261104" y="5729079"/>
            <a:ext cx="16646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Покажем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силу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9px_ru_avatar_127251_Masha_radostno_hlopaet_v_ladoshi_-__multfilm.gif"/>
          <p:cNvPicPr>
            <a:picLocks noChangeAspect="1"/>
          </p:cNvPicPr>
          <p:nvPr/>
        </p:nvPicPr>
        <p:blipFill>
          <a:blip r:embed="rId2">
            <a:lum bright="10000" contrast="20000"/>
          </a:blip>
          <a:stretch>
            <a:fillRect/>
          </a:stretch>
        </p:blipFill>
        <p:spPr>
          <a:xfrm>
            <a:off x="3036083" y="1214422"/>
            <a:ext cx="3429024" cy="3429024"/>
          </a:xfrm>
          <a:prstGeom prst="rect">
            <a:avLst/>
          </a:prstGeom>
        </p:spPr>
      </p:pic>
      <p:pic>
        <p:nvPicPr>
          <p:cNvPr id="4" name="Рисунок 3" descr="132732185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вальная выноска 5"/>
          <p:cNvSpPr/>
          <p:nvPr/>
        </p:nvSpPr>
        <p:spPr>
          <a:xfrm rot="16200000" flipH="1">
            <a:off x="6357962" y="5429252"/>
            <a:ext cx="1285860" cy="1571636"/>
          </a:xfrm>
          <a:prstGeom prst="wedgeEllipseCallout">
            <a:avLst>
              <a:gd name="adj1" fmla="val -60218"/>
              <a:gd name="adj2" fmla="val 5892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 rot="9619697" flipV="1">
            <a:off x="6422106" y="5661093"/>
            <a:ext cx="133106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На месте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шагом марш</a:t>
            </a:r>
            <a:r>
              <a:rPr lang="ru-RU" dirty="0" smtClean="0"/>
              <a:t>!</a:t>
            </a:r>
            <a:endParaRPr lang="ru-RU" dirty="0"/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9px_ru_avatar_127251_Masha_radostno_hlopaet_v_ladoshi_-__multfilm.gif"/>
          <p:cNvPicPr>
            <a:picLocks noChangeAspect="1"/>
          </p:cNvPicPr>
          <p:nvPr/>
        </p:nvPicPr>
        <p:blipFill>
          <a:blip r:embed="rId2">
            <a:lum bright="-10000" contrast="20000"/>
          </a:blip>
          <a:stretch>
            <a:fillRect/>
          </a:stretch>
        </p:blipFill>
        <p:spPr>
          <a:xfrm>
            <a:off x="3036083" y="1214422"/>
            <a:ext cx="3429024" cy="3429024"/>
          </a:xfrm>
          <a:prstGeom prst="rect">
            <a:avLst/>
          </a:prstGeom>
        </p:spPr>
      </p:pic>
      <p:pic>
        <p:nvPicPr>
          <p:cNvPr id="4" name="Рисунок 3" descr="132732185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вальная выноска 5"/>
          <p:cNvSpPr/>
          <p:nvPr/>
        </p:nvSpPr>
        <p:spPr>
          <a:xfrm rot="16200000" flipH="1">
            <a:off x="6357962" y="5429252"/>
            <a:ext cx="1285860" cy="1571636"/>
          </a:xfrm>
          <a:prstGeom prst="wedgeEllipseCallout">
            <a:avLst>
              <a:gd name="adj1" fmla="val -60218"/>
              <a:gd name="adj2" fmla="val 5892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 rot="20281400">
            <a:off x="6012591" y="5864501"/>
            <a:ext cx="20560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Танцуем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с волком!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9px_ru_avatar_127251_Masha_radostno_hlopaet_v_ladoshi_-__multfilm.gif"/>
          <p:cNvPicPr>
            <a:picLocks noChangeAspect="1"/>
          </p:cNvPicPr>
          <p:nvPr/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3036083" y="1214422"/>
            <a:ext cx="3429024" cy="3429024"/>
          </a:xfrm>
          <a:prstGeom prst="rect">
            <a:avLst/>
          </a:prstGeom>
        </p:spPr>
      </p:pic>
      <p:pic>
        <p:nvPicPr>
          <p:cNvPr id="4" name="Рисунок 3" descr="132732185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вальная выноска 5"/>
          <p:cNvSpPr/>
          <p:nvPr/>
        </p:nvSpPr>
        <p:spPr>
          <a:xfrm rot="16200000" flipH="1">
            <a:off x="6357962" y="5429252"/>
            <a:ext cx="1285860" cy="1571636"/>
          </a:xfrm>
          <a:prstGeom prst="wedgeEllipseCallout">
            <a:avLst>
              <a:gd name="adj1" fmla="val -60218"/>
              <a:gd name="adj2" fmla="val 5892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20405754">
            <a:off x="5841234" y="5839211"/>
            <a:ext cx="23254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Попрыгаем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с зайчиком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9px_ru_avatar_127251_Masha_radostno_hlopaet_v_ladoshi_-__multfilm.gif"/>
          <p:cNvPicPr>
            <a:picLocks noChangeAspect="1"/>
          </p:cNvPicPr>
          <p:nvPr/>
        </p:nvPicPr>
        <p:blipFill>
          <a:blip r:embed="rId2">
            <a:lum bright="-10000" contrast="20000"/>
          </a:blip>
          <a:stretch>
            <a:fillRect/>
          </a:stretch>
        </p:blipFill>
        <p:spPr>
          <a:xfrm>
            <a:off x="3036083" y="1214422"/>
            <a:ext cx="3429024" cy="3429024"/>
          </a:xfrm>
          <a:prstGeom prst="rect">
            <a:avLst/>
          </a:prstGeom>
        </p:spPr>
      </p:pic>
      <p:pic>
        <p:nvPicPr>
          <p:cNvPr id="4" name="Рисунок 3" descr="132732185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вальная выноска 5"/>
          <p:cNvSpPr/>
          <p:nvPr/>
        </p:nvSpPr>
        <p:spPr>
          <a:xfrm rot="16200000" flipH="1">
            <a:off x="6357962" y="5429252"/>
            <a:ext cx="1285860" cy="1571636"/>
          </a:xfrm>
          <a:prstGeom prst="wedgeEllipseCallout">
            <a:avLst>
              <a:gd name="adj1" fmla="val -60218"/>
              <a:gd name="adj2" fmla="val 5892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20435686">
            <a:off x="5959759" y="5867794"/>
            <a:ext cx="19938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Лепим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снежки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9px_ru_avatar_127251_Masha_radostno_hlopaet_v_ladoshi_-__multfilm.gif"/>
          <p:cNvPicPr>
            <a:picLocks noChangeAspect="1"/>
          </p:cNvPicPr>
          <p:nvPr/>
        </p:nvPicPr>
        <p:blipFill>
          <a:blip r:embed="rId2">
            <a:lum bright="-10000" contrast="20000"/>
          </a:blip>
          <a:stretch>
            <a:fillRect/>
          </a:stretch>
        </p:blipFill>
        <p:spPr>
          <a:xfrm>
            <a:off x="3036083" y="1214422"/>
            <a:ext cx="3429024" cy="3429024"/>
          </a:xfrm>
          <a:prstGeom prst="rect">
            <a:avLst/>
          </a:prstGeom>
        </p:spPr>
      </p:pic>
      <p:pic>
        <p:nvPicPr>
          <p:cNvPr id="4" name="Рисунок 3" descr="132732185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вальная выноска 5"/>
          <p:cNvSpPr/>
          <p:nvPr/>
        </p:nvSpPr>
        <p:spPr>
          <a:xfrm rot="16200000" flipH="1">
            <a:off x="6357962" y="5429252"/>
            <a:ext cx="1285860" cy="1571636"/>
          </a:xfrm>
          <a:prstGeom prst="wedgeEllipseCallout">
            <a:avLst>
              <a:gd name="adj1" fmla="val -60218"/>
              <a:gd name="adj2" fmla="val 5892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20661401">
            <a:off x="6232972" y="6062203"/>
            <a:ext cx="15079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Наклоны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9px_ru_avatar_127251_Masha_radostno_hlopaet_v_ladoshi_-__multfilm.gif"/>
          <p:cNvPicPr>
            <a:picLocks noChangeAspect="1"/>
          </p:cNvPicPr>
          <p:nvPr/>
        </p:nvPicPr>
        <p:blipFill>
          <a:blip r:embed="rId2">
            <a:lum bright="-10000" contrast="20000"/>
          </a:blip>
          <a:stretch>
            <a:fillRect/>
          </a:stretch>
        </p:blipFill>
        <p:spPr>
          <a:xfrm>
            <a:off x="3036083" y="1214422"/>
            <a:ext cx="3429024" cy="3429024"/>
          </a:xfrm>
          <a:prstGeom prst="rect">
            <a:avLst/>
          </a:prstGeom>
        </p:spPr>
      </p:pic>
      <p:pic>
        <p:nvPicPr>
          <p:cNvPr id="4" name="Рисунок 3" descr="132732185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вальная выноска 5"/>
          <p:cNvSpPr/>
          <p:nvPr/>
        </p:nvSpPr>
        <p:spPr>
          <a:xfrm rot="16200000" flipH="1">
            <a:off x="6357962" y="5429252"/>
            <a:ext cx="1285860" cy="1571636"/>
          </a:xfrm>
          <a:prstGeom prst="wedgeEllipseCallout">
            <a:avLst>
              <a:gd name="adj1" fmla="val -60218"/>
              <a:gd name="adj2" fmla="val 5892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20897830">
            <a:off x="6155539" y="5929797"/>
            <a:ext cx="1690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Полетели!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9px_ru_avatar_127251_Masha_radostno_hlopaet_v_ladoshi_-__multfilm.gif"/>
          <p:cNvPicPr>
            <a:picLocks noChangeAspect="1"/>
          </p:cNvPicPr>
          <p:nvPr/>
        </p:nvPicPr>
        <p:blipFill>
          <a:blip r:embed="rId2">
            <a:lum contrast="10000"/>
          </a:blip>
          <a:stretch>
            <a:fillRect/>
          </a:stretch>
        </p:blipFill>
        <p:spPr>
          <a:xfrm>
            <a:off x="3036083" y="1214422"/>
            <a:ext cx="3429024" cy="3429024"/>
          </a:xfrm>
          <a:prstGeom prst="rect">
            <a:avLst/>
          </a:prstGeom>
        </p:spPr>
      </p:pic>
      <p:pic>
        <p:nvPicPr>
          <p:cNvPr id="4" name="Рисунок 3" descr="132732185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вальная выноска 5"/>
          <p:cNvSpPr/>
          <p:nvPr/>
        </p:nvSpPr>
        <p:spPr>
          <a:xfrm rot="16200000" flipH="1">
            <a:off x="6357962" y="5429252"/>
            <a:ext cx="1285860" cy="1571636"/>
          </a:xfrm>
          <a:prstGeom prst="wedgeEllipseCallout">
            <a:avLst>
              <a:gd name="adj1" fmla="val -60218"/>
              <a:gd name="adj2" fmla="val 5892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20804841">
            <a:off x="6015952" y="5798730"/>
            <a:ext cx="17875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Качаем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мышцы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9px_ru_avatar_127251_Masha_radostno_hlopaet_v_ladoshi_-__multfilm.gif"/>
          <p:cNvPicPr>
            <a:picLocks noChangeAspect="1"/>
          </p:cNvPicPr>
          <p:nvPr/>
        </p:nvPicPr>
        <p:blipFill>
          <a:blip r:embed="rId2">
            <a:lum bright="-10000" contrast="20000"/>
          </a:blip>
          <a:stretch>
            <a:fillRect/>
          </a:stretch>
        </p:blipFill>
        <p:spPr>
          <a:xfrm>
            <a:off x="3036083" y="1214422"/>
            <a:ext cx="3429024" cy="3429024"/>
          </a:xfrm>
          <a:prstGeom prst="rect">
            <a:avLst/>
          </a:prstGeom>
        </p:spPr>
      </p:pic>
      <p:pic>
        <p:nvPicPr>
          <p:cNvPr id="4" name="Рисунок 3" descr="132732185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Овальная выноска 6"/>
          <p:cNvSpPr/>
          <p:nvPr/>
        </p:nvSpPr>
        <p:spPr>
          <a:xfrm rot="16200000" flipH="1">
            <a:off x="6357962" y="5429252"/>
            <a:ext cx="1285860" cy="1571636"/>
          </a:xfrm>
          <a:prstGeom prst="wedgeEllipseCallout">
            <a:avLst>
              <a:gd name="adj1" fmla="val -60218"/>
              <a:gd name="adj2" fmla="val 5892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 rot="20501023">
            <a:off x="6254588" y="6017823"/>
            <a:ext cx="15813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Чистим снег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9px_ru_avatar_127251_Masha_radostno_hlopaet_v_ladoshi_-__multfilm.gif"/>
          <p:cNvPicPr>
            <a:picLocks noChangeAspect="1"/>
          </p:cNvPicPr>
          <p:nvPr/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3036083" y="1214422"/>
            <a:ext cx="3429024" cy="3429024"/>
          </a:xfrm>
          <a:prstGeom prst="rect">
            <a:avLst/>
          </a:prstGeom>
        </p:spPr>
      </p:pic>
      <p:pic>
        <p:nvPicPr>
          <p:cNvPr id="4" name="Рисунок 3" descr="132732185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вальная выноска 5"/>
          <p:cNvSpPr/>
          <p:nvPr/>
        </p:nvSpPr>
        <p:spPr>
          <a:xfrm rot="16200000" flipH="1">
            <a:off x="6357962" y="5429252"/>
            <a:ext cx="1285860" cy="1571636"/>
          </a:xfrm>
          <a:prstGeom prst="wedgeEllipseCallout">
            <a:avLst>
              <a:gd name="adj1" fmla="val -60218"/>
              <a:gd name="adj2" fmla="val 5892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20741984">
            <a:off x="5994041" y="5881276"/>
            <a:ext cx="19396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Выше! Выше!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Еще выше!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9px_ru_avatar_127251_Masha_radostno_hlopaet_v_ladoshi_-__multfilm.gif"/>
          <p:cNvPicPr>
            <a:picLocks noChangeAspect="1"/>
          </p:cNvPicPr>
          <p:nvPr/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3036083" y="1214422"/>
            <a:ext cx="3429024" cy="3429024"/>
          </a:xfrm>
          <a:prstGeom prst="rect">
            <a:avLst/>
          </a:prstGeom>
        </p:spPr>
      </p:pic>
      <p:pic>
        <p:nvPicPr>
          <p:cNvPr id="4" name="Рисунок 3" descr="132732185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вальная выноска 5"/>
          <p:cNvSpPr/>
          <p:nvPr/>
        </p:nvSpPr>
        <p:spPr>
          <a:xfrm rot="16200000" flipH="1">
            <a:off x="6357962" y="5429252"/>
            <a:ext cx="1285860" cy="1571636"/>
          </a:xfrm>
          <a:prstGeom prst="wedgeEllipseCallout">
            <a:avLst>
              <a:gd name="adj1" fmla="val -60218"/>
              <a:gd name="adj2" fmla="val 5892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20796404">
            <a:off x="6422679" y="5698564"/>
            <a:ext cx="11847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Сильнее! 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Еще сильнее!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9px_ru_avatar_127251_Masha_radostno_hlopaet_v_ladoshi_-__multfilm.gif"/>
          <p:cNvPicPr>
            <a:picLocks noChangeAspect="1"/>
          </p:cNvPicPr>
          <p:nvPr/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3036083" y="1214422"/>
            <a:ext cx="3429024" cy="3429024"/>
          </a:xfrm>
          <a:prstGeom prst="rect">
            <a:avLst/>
          </a:prstGeom>
        </p:spPr>
      </p:pic>
      <p:pic>
        <p:nvPicPr>
          <p:cNvPr id="4" name="Рисунок 3" descr="132732185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вальная выноска 5"/>
          <p:cNvSpPr/>
          <p:nvPr/>
        </p:nvSpPr>
        <p:spPr>
          <a:xfrm rot="16200000" flipH="1">
            <a:off x="6357962" y="5429252"/>
            <a:ext cx="1285860" cy="1571636"/>
          </a:xfrm>
          <a:prstGeom prst="wedgeEllipseCallout">
            <a:avLst>
              <a:gd name="adj1" fmla="val -60218"/>
              <a:gd name="adj2" fmla="val 5892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20620893">
            <a:off x="6197232" y="5862167"/>
            <a:ext cx="17257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Понравилась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зарядка?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masha-i-medved30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357290" y="1214422"/>
            <a:ext cx="6643734" cy="3643339"/>
          </a:xfrm>
          <a:prstGeom prst="rect">
            <a:avLst/>
          </a:prstGeom>
        </p:spPr>
      </p:pic>
      <p:pic>
        <p:nvPicPr>
          <p:cNvPr id="4" name="Рисунок 3" descr="132732185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вальная выноска 5"/>
          <p:cNvSpPr/>
          <p:nvPr/>
        </p:nvSpPr>
        <p:spPr>
          <a:xfrm rot="16200000" flipH="1">
            <a:off x="6357962" y="5429252"/>
            <a:ext cx="1285860" cy="1571636"/>
          </a:xfrm>
          <a:prstGeom prst="wedgeEllipseCallout">
            <a:avLst>
              <a:gd name="adj1" fmla="val -60218"/>
              <a:gd name="adj2" fmla="val 5892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20525724">
            <a:off x="5884185" y="5799929"/>
            <a:ext cx="22014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Наклоны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в стороны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32732185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Молодцы!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Источники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5" name="Содержимое 4" descr="1303727783_masha-i-medved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843881"/>
            <a:ext cx="4038600" cy="403860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ramkiphoto.ru</a:t>
            </a:r>
            <a:r>
              <a:rPr lang="ru-RU" dirty="0" smtClean="0"/>
              <a:t> – рамочка для фото</a:t>
            </a:r>
          </a:p>
          <a:p>
            <a:r>
              <a:rPr lang="en-US" dirty="0" smtClean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avatarki.youloveit.ru</a:t>
            </a:r>
            <a:r>
              <a:rPr lang="ru-RU" dirty="0" smtClean="0"/>
              <a:t> – </a:t>
            </a:r>
            <a:r>
              <a:rPr lang="ru-RU" dirty="0" err="1" smtClean="0"/>
              <a:t>аватарки</a:t>
            </a:r>
            <a:r>
              <a:rPr lang="ru-RU" dirty="0" smtClean="0"/>
              <a:t> с Машей и героями сказки</a:t>
            </a:r>
          </a:p>
          <a:p>
            <a:r>
              <a:rPr lang="en-US" dirty="0" smtClean="0">
                <a:hlinkClick r:id="rId5"/>
              </a:rPr>
              <a:t>www.vsehorocho.ru</a:t>
            </a:r>
            <a:r>
              <a:rPr lang="en-US" dirty="0" smtClean="0"/>
              <a:t> – </a:t>
            </a:r>
            <a:r>
              <a:rPr lang="ru-RU" dirty="0" smtClean="0"/>
              <a:t>картинка с изображением маши и медведя</a:t>
            </a:r>
            <a:endParaRPr lang="ru-RU" dirty="0"/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b="1" i="1" dirty="0">
              <a:solidFill>
                <a:schemeClr val="bg1"/>
              </a:solidFill>
            </a:endParaRPr>
          </a:p>
        </p:txBody>
      </p:sp>
      <p:pic>
        <p:nvPicPr>
          <p:cNvPr id="5" name="Содержимое 4" descr="1303727783_masha-i-medved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843881"/>
            <a:ext cx="4038600" cy="403860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8802"/>
            <a:ext cx="4038600" cy="419736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i="1" dirty="0" smtClean="0">
                <a:solidFill>
                  <a:srgbClr val="7030A0"/>
                </a:solidFill>
              </a:rPr>
              <a:t>Автор – Бойко Людмила Андреевна, учитель начальных классов Володарской общеобразовательной школы </a:t>
            </a:r>
            <a:r>
              <a:rPr lang="uk-UA" sz="2400" b="1" i="1" dirty="0" smtClean="0">
                <a:solidFill>
                  <a:srgbClr val="7030A0"/>
                </a:solidFill>
              </a:rPr>
              <a:t>І – ІІІ </a:t>
            </a:r>
            <a:r>
              <a:rPr lang="uk-UA" sz="2400" b="1" i="1" dirty="0" err="1" smtClean="0">
                <a:solidFill>
                  <a:srgbClr val="7030A0"/>
                </a:solidFill>
              </a:rPr>
              <a:t>ступеней</a:t>
            </a:r>
            <a:r>
              <a:rPr lang="uk-UA" sz="2400" b="1" i="1" dirty="0" smtClean="0">
                <a:solidFill>
                  <a:srgbClr val="7030A0"/>
                </a:solidFill>
              </a:rPr>
              <a:t> № 1 </a:t>
            </a:r>
            <a:r>
              <a:rPr lang="uk-UA" sz="2400" b="1" i="1" dirty="0" err="1" smtClean="0">
                <a:solidFill>
                  <a:srgbClr val="7030A0"/>
                </a:solidFill>
              </a:rPr>
              <a:t>имени</a:t>
            </a:r>
            <a:r>
              <a:rPr lang="uk-UA" sz="2400" b="1" i="1" dirty="0" smtClean="0">
                <a:solidFill>
                  <a:srgbClr val="7030A0"/>
                </a:solidFill>
              </a:rPr>
              <a:t> Героя </a:t>
            </a:r>
            <a:r>
              <a:rPr lang="uk-UA" sz="2400" b="1" i="1" dirty="0" err="1" smtClean="0">
                <a:solidFill>
                  <a:srgbClr val="7030A0"/>
                </a:solidFill>
              </a:rPr>
              <a:t>Советского</a:t>
            </a:r>
            <a:r>
              <a:rPr lang="uk-UA" sz="2400" b="1" i="1" dirty="0" smtClean="0">
                <a:solidFill>
                  <a:srgbClr val="7030A0"/>
                </a:solidFill>
              </a:rPr>
              <a:t> </a:t>
            </a:r>
            <a:r>
              <a:rPr lang="uk-UA" sz="2400" b="1" i="1" dirty="0" err="1" smtClean="0">
                <a:solidFill>
                  <a:srgbClr val="7030A0"/>
                </a:solidFill>
              </a:rPr>
              <a:t>Союза</a:t>
            </a:r>
            <a:r>
              <a:rPr lang="uk-UA" sz="2400" b="1" i="1" dirty="0" smtClean="0">
                <a:solidFill>
                  <a:srgbClr val="7030A0"/>
                </a:solidFill>
              </a:rPr>
              <a:t> А.Д.Якименко</a:t>
            </a:r>
            <a:endParaRPr lang="ru-RU" sz="2400" b="1" i="1" dirty="0">
              <a:solidFill>
                <a:srgbClr val="7030A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285728"/>
            <a:ext cx="81439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</a:rPr>
              <a:t>Презентация опубликована на сайте - </a:t>
            </a:r>
            <a:r>
              <a:rPr lang="ru-RU" sz="3600" b="1" i="1" dirty="0" err="1" smtClean="0">
                <a:solidFill>
                  <a:srgbClr val="C00000"/>
                </a:solidFill>
              </a:rPr>
              <a:t>viki.rdf.ru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masha-i-medved30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1214422"/>
            <a:ext cx="6643734" cy="3643339"/>
          </a:xfrm>
          <a:prstGeom prst="rect">
            <a:avLst/>
          </a:prstGeom>
        </p:spPr>
      </p:pic>
      <p:pic>
        <p:nvPicPr>
          <p:cNvPr id="4" name="Рисунок 3" descr="132732185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masha-i-medved30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357290" y="1214422"/>
            <a:ext cx="6643734" cy="3643339"/>
          </a:xfrm>
          <a:prstGeom prst="rect">
            <a:avLst/>
          </a:prstGeom>
        </p:spPr>
      </p:pic>
      <p:pic>
        <p:nvPicPr>
          <p:cNvPr id="4" name="Рисунок 3" descr="132732185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masha-i-medved30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1214422"/>
            <a:ext cx="6643734" cy="3643339"/>
          </a:xfrm>
          <a:prstGeom prst="rect">
            <a:avLst/>
          </a:prstGeom>
        </p:spPr>
      </p:pic>
      <p:pic>
        <p:nvPicPr>
          <p:cNvPr id="4" name="Рисунок 3" descr="132732185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masha-i-medved30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357290" y="1214422"/>
            <a:ext cx="6643734" cy="3643339"/>
          </a:xfrm>
          <a:prstGeom prst="rect">
            <a:avLst/>
          </a:prstGeom>
        </p:spPr>
      </p:pic>
      <p:pic>
        <p:nvPicPr>
          <p:cNvPr id="4" name="Рисунок 3" descr="132732185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masha-i-medved30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1214422"/>
            <a:ext cx="6643734" cy="3643339"/>
          </a:xfrm>
          <a:prstGeom prst="rect">
            <a:avLst/>
          </a:prstGeom>
        </p:spPr>
      </p:pic>
      <p:pic>
        <p:nvPicPr>
          <p:cNvPr id="4" name="Рисунок 3" descr="132732185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9px_ru_avatar_108845_Mashenka_iz_mf_Masha_i_Medved.gif"/>
          <p:cNvPicPr>
            <a:picLocks noChangeAspect="1"/>
          </p:cNvPicPr>
          <p:nvPr/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2071670" y="928670"/>
            <a:ext cx="5214973" cy="414340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32732185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Овальная выноска 5"/>
          <p:cNvSpPr/>
          <p:nvPr/>
        </p:nvSpPr>
        <p:spPr>
          <a:xfrm rot="16200000" flipH="1">
            <a:off x="6357962" y="5429252"/>
            <a:ext cx="1285860" cy="1571636"/>
          </a:xfrm>
          <a:prstGeom prst="wedgeEllipseCallout">
            <a:avLst>
              <a:gd name="adj1" fmla="val -60218"/>
              <a:gd name="adj2" fmla="val 5892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20652674">
            <a:off x="6443355" y="5686025"/>
            <a:ext cx="16213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Танцуем ручками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92D58A8F2CB8CB46B6993A2B0D589808" ma:contentTypeVersion="49" ma:contentTypeDescription="Создание документа." ma:contentTypeScope="" ma:versionID="a04c133e04b736956c198cada4bd74cb">
  <xsd:schema xmlns:xsd="http://www.w3.org/2001/XMLSchema" xmlns:xs="http://www.w3.org/2001/XMLSchema" xmlns:p="http://schemas.microsoft.com/office/2006/metadata/properties" xmlns:ns2="ed36278e-8475-473f-bfe9-cb96b0fff355" xmlns:ns3="4a252ca3-5a62-4c1c-90a6-29f4710e47f8" targetNamespace="http://schemas.microsoft.com/office/2006/metadata/properties" ma:root="true" ma:fieldsID="6a643a342bbe96b29540793e9ab0d05b" ns2:_="" ns3:_="">
    <xsd:import namespace="ed36278e-8475-473f-bfe9-cb96b0fff355"/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36278e-8475-473f-bfe9-cb96b0fff35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252ca3-5a62-4c1c-90a6-29f4710e47f8">AWJJH2MPE6E2-1329546477-806</_dlc_DocId>
    <_dlc_DocIdUrl xmlns="4a252ca3-5a62-4c1c-90a6-29f4710e47f8">
      <Url>http://edu-sps.koiro.local/Sharya/detsad2/_layouts/15/DocIdRedir.aspx?ID=AWJJH2MPE6E2-1329546477-806</Url>
      <Description>AWJJH2MPE6E2-1329546477-806</Description>
    </_dlc_DocIdUrl>
  </documentManagement>
</p:properties>
</file>

<file path=customXml/itemProps1.xml><?xml version="1.0" encoding="utf-8"?>
<ds:datastoreItem xmlns:ds="http://schemas.openxmlformats.org/officeDocument/2006/customXml" ds:itemID="{2D94C4E7-4A54-48A3-B078-D8DB39E58055}"/>
</file>

<file path=customXml/itemProps2.xml><?xml version="1.0" encoding="utf-8"?>
<ds:datastoreItem xmlns:ds="http://schemas.openxmlformats.org/officeDocument/2006/customXml" ds:itemID="{AC752802-1B7E-4967-B55F-B99C3AE18C01}"/>
</file>

<file path=customXml/itemProps3.xml><?xml version="1.0" encoding="utf-8"?>
<ds:datastoreItem xmlns:ds="http://schemas.openxmlformats.org/officeDocument/2006/customXml" ds:itemID="{7354AD5F-BD70-4CC8-8874-A4AF08872E9D}"/>
</file>

<file path=customXml/itemProps4.xml><?xml version="1.0" encoding="utf-8"?>
<ds:datastoreItem xmlns:ds="http://schemas.openxmlformats.org/officeDocument/2006/customXml" ds:itemID="{823DAB8B-B49F-45E1-80AD-E7243F47309C}"/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125</Words>
  <PresentationFormat>Экран (4:3)</PresentationFormat>
  <Paragraphs>45</Paragraphs>
  <Slides>32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Машина  физкультминутка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Молодцы!</vt:lpstr>
      <vt:lpstr>Источники</vt:lpstr>
      <vt:lpstr>Слайд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foxmart</dc:creator>
  <cp:lastModifiedBy>foxmart</cp:lastModifiedBy>
  <cp:revision>3</cp:revision>
  <dcterms:created xsi:type="dcterms:W3CDTF">2012-11-13T15:07:47Z</dcterms:created>
  <dcterms:modified xsi:type="dcterms:W3CDTF">2013-01-13T10:18:37Z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0x01010092D58A8F2CB8CB46B6993A2B0D589808</vt:lpwstr>
  </property>
  <property fmtid="{D5CDD505-2E9C-101B-9397-08002B2CF9AE}" pid="3" name="_dlc_DocIdItemGuid">
    <vt:lpwstr>023d0e21-f053-4151-94f6-ac0853ba3390</vt:lpwstr>
  </property>
</Properties>
</file>