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69" d="100"/>
          <a:sy n="69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22907-53FB-4AE6-805E-461AE557AA07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7E0B6-4B4C-49F2-BB99-7F8ECC54BC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373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7E0B6-4B4C-49F2-BB99-7F8ECC54BC9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962913-4101-49DB-A4CB-8AA44A0B4CA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4C3773F-C554-4179-B130-0AC8E5291B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на тему :</a:t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«Значение  режима дня в жизни дошкольника»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Причиной отмены прогулки для здорового ребенка могут быть исключительные обстоятельства: проливной дождь, большой мороз с сильным ветром.</a:t>
            </a:r>
            <a:endParaRPr lang="ru-RU" dirty="0"/>
          </a:p>
        </p:txBody>
      </p:sp>
      <p:pic>
        <p:nvPicPr>
          <p:cNvPr id="4" name="Рисунок 3" descr="i (9)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1357290" y="3643314"/>
            <a:ext cx="2286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 (10)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5929322" y="3571876"/>
            <a:ext cx="18192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Режим дня дошкольника </a:t>
            </a:r>
            <a:r>
              <a:rPr lang="ru-RU" dirty="0" smtClean="0"/>
              <a:t>— не искусственная выдумка врачей и педагогов. Он основан на точных наблюдениях над физиологией дошкольника и изменением его активности в течение дня и недели. Известно, что максимальная работоспособность проявляется у ребенка </a:t>
            </a:r>
            <a:r>
              <a:rPr lang="ru-RU" b="1" dirty="0" smtClean="0"/>
              <a:t>от 8.00 до 12.00</a:t>
            </a:r>
            <a:r>
              <a:rPr lang="ru-RU" dirty="0" smtClean="0"/>
              <a:t> и </a:t>
            </a:r>
            <a:r>
              <a:rPr lang="ru-RU" b="1" dirty="0" smtClean="0"/>
              <a:t>от 16.00 до 18.00,</a:t>
            </a:r>
            <a:r>
              <a:rPr lang="ru-RU" dirty="0" smtClean="0"/>
              <a:t> а минимальная — </a:t>
            </a:r>
            <a:r>
              <a:rPr lang="ru-RU" b="1" dirty="0" smtClean="0"/>
              <a:t>в 14.00–16.00.</a:t>
            </a:r>
            <a:r>
              <a:rPr lang="ru-RU" dirty="0" smtClean="0"/>
              <a:t>Поэтому занятия, требующие умственного напряжения, лучше всего планировать в первой половине дня.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«С горки на горку»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К концу недели работоспособность ребенка падает, нарастает утомление. Особенно это касается тех детей, кто посещает дошкольное учреждение. Ничего удивительного в этом нет — ведь в детском коллективе малышу приходится «обуздывать» свои желания</a:t>
            </a:r>
            <a:br>
              <a:rPr lang="ru-RU" dirty="0" smtClean="0"/>
            </a:br>
            <a:r>
              <a:rPr lang="ru-RU" dirty="0" smtClean="0"/>
              <a:t>и эмоции, контролировать двигательную активность. Всё это требует огромной затраты нервной энергии. Не секрет, что дети могут уставать от интенсивного общения со сверстниками. Поэтому отнеситесь с пониманием и уважением к тому обстоятельству, что дома в субботу и воскресенье вашему ребенку требуется разрядка.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endParaRPr lang="ru-RU" b="1" dirty="0" smtClean="0"/>
          </a:p>
          <a:p>
            <a:pPr fontAlgn="base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В идеале дошкольнику рекомендуется следующий режим дня:</a:t>
            </a:r>
            <a:endParaRPr lang="ru-RU" dirty="0" smtClean="0">
              <a:solidFill>
                <a:srgbClr val="7030A0"/>
              </a:solidFill>
            </a:endParaRPr>
          </a:p>
          <a:p>
            <a:pPr fontAlgn="base">
              <a:buNone/>
            </a:pPr>
            <a:r>
              <a:rPr lang="ru-RU" dirty="0" smtClean="0"/>
              <a:t>    максимальная продолжительность непрерывного бодрствования —</a:t>
            </a:r>
            <a:r>
              <a:rPr lang="ru-RU" b="1" dirty="0" smtClean="0"/>
              <a:t> 5,5–6 часов;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сон — </a:t>
            </a:r>
            <a:r>
              <a:rPr lang="ru-RU" b="1" dirty="0" smtClean="0"/>
              <a:t>12,5–12 часов</a:t>
            </a:r>
            <a:r>
              <a:rPr lang="ru-RU" dirty="0" smtClean="0"/>
              <a:t> (из них </a:t>
            </a:r>
            <a:r>
              <a:rPr lang="ru-RU" b="1" dirty="0" smtClean="0"/>
              <a:t>2–2,5 часа</a:t>
            </a:r>
            <a:r>
              <a:rPr lang="ru-RU" dirty="0" smtClean="0"/>
              <a:t> приходится на дневной сон);</a:t>
            </a:r>
          </a:p>
          <a:p>
            <a:pPr fontAlgn="base">
              <a:buNone/>
            </a:pPr>
            <a:r>
              <a:rPr lang="ru-RU" dirty="0" smtClean="0"/>
              <a:t>    четыре приема пищи с интервалом в </a:t>
            </a:r>
            <a:r>
              <a:rPr lang="ru-RU" b="1" dirty="0" smtClean="0"/>
              <a:t>3,5–4 часа.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Очень важно, чтобы режим дома совпадал с режимом дошкольного учреждения. Поинтересуйтесь, как складывается распорядок дня вашего ребенка в детском саду. Вы можете удивиться — он сам подскажет вам, что вы делаете дома не так, и поможет скорректировать режим.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«Учитесь у ребенка»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Необходимое условие здоровья, физического</a:t>
            </a:r>
            <a:br>
              <a:rPr lang="ru-RU" b="1" dirty="0" smtClean="0"/>
            </a:br>
            <a:r>
              <a:rPr lang="ru-RU" b="1" dirty="0" smtClean="0"/>
              <a:t>и психологического благополучия ребенка — соблюдение режима дня. Правильный ритм, заданный распорядком жизни в детском саду, не должен нарушаться в выходные дни, когда дети проводят сутки напролет</a:t>
            </a:r>
            <a:br>
              <a:rPr lang="ru-RU" b="1" dirty="0" smtClean="0"/>
            </a:br>
            <a:r>
              <a:rPr lang="ru-RU" b="1" dirty="0" smtClean="0"/>
              <a:t>в обществе родителей.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«Значение режима в жизни дошкольника»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7030A0"/>
                </a:solidFill>
              </a:rPr>
              <a:t>Режим дня </a:t>
            </a:r>
            <a:r>
              <a:rPr lang="ru-RU" dirty="0" smtClean="0"/>
              <a:t>— это чередование различных видов деятельности: отдыха, сна, питания, пребывания</a:t>
            </a:r>
            <a:br>
              <a:rPr lang="ru-RU" dirty="0" smtClean="0"/>
            </a:br>
            <a:r>
              <a:rPr lang="ru-RU" dirty="0" smtClean="0"/>
              <a:t>на свежем воздухе. И если в дошкольном учреждении режима придерживаются неукоснительно, то в субботу и воскресенье правила упорядоченной жизни нередко нарушаются. В результате в понедельник утром большинство детей выглядят утомленными или, наоборот, чересчур возбуждены.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«Режим дня»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)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1142976" y="1357298"/>
            <a:ext cx="3214710" cy="2000264"/>
          </a:xfrm>
          <a:prstGeom prst="snip1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i (3)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286512" y="5000636"/>
            <a:ext cx="1876425" cy="1428750"/>
          </a:xfrm>
          <a:prstGeom prst="snip1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6500826" y="3143248"/>
            <a:ext cx="21526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возб.jpg"/>
          <p:cNvPicPr>
            <a:picLocks noChangeAspect="1"/>
          </p:cNvPicPr>
          <p:nvPr/>
        </p:nvPicPr>
        <p:blipFill>
          <a:blip r:embed="rId5" cstate="print">
            <a:lum bright="-10000"/>
          </a:blip>
          <a:stretch>
            <a:fillRect/>
          </a:stretch>
        </p:blipFill>
        <p:spPr>
          <a:xfrm>
            <a:off x="642910" y="3786190"/>
            <a:ext cx="1357322" cy="1643074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утомлен.jpg"/>
          <p:cNvPicPr>
            <a:picLocks noChangeAspect="1"/>
          </p:cNvPicPr>
          <p:nvPr/>
        </p:nvPicPr>
        <p:blipFill>
          <a:blip r:embed="rId6" cstate="print">
            <a:lum bright="-10000"/>
          </a:blip>
          <a:stretch>
            <a:fillRect/>
          </a:stretch>
        </p:blipFill>
        <p:spPr>
          <a:xfrm>
            <a:off x="4786314" y="3143248"/>
            <a:ext cx="1367028" cy="2048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устал.jpg"/>
          <p:cNvPicPr>
            <a:picLocks noChangeAspect="1"/>
          </p:cNvPicPr>
          <p:nvPr/>
        </p:nvPicPr>
        <p:blipFill>
          <a:blip r:embed="rId7" cstate="print">
            <a:lum bright="-10000"/>
          </a:blip>
          <a:stretch>
            <a:fillRect/>
          </a:stretch>
        </p:blipFill>
        <p:spPr>
          <a:xfrm>
            <a:off x="2285984" y="5143512"/>
            <a:ext cx="1971676" cy="1372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714876" y="500042"/>
            <a:ext cx="3857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 нарушения режима страдает не только ребенок, но и родители. Вместе со своим малышом вы тратите слишком много энергии, быстрее устаете и ничего не успеваете сделать. Вывод прост: соблюдение режима облегчает жизнь и вам, и вашему ребенку.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Приучая детей к определенному режиму, к выполнению гигиенических требований, мы создаем у них полезные для организма навыки и тем самым сохраняем их здоровье.</a:t>
            </a:r>
            <a:br>
              <a:rPr lang="ru-RU" dirty="0" smtClean="0"/>
            </a:br>
            <a:r>
              <a:rPr lang="ru-RU" dirty="0" smtClean="0"/>
              <a:t>Твердый режим дня, установленный в соответствии с возрастными особенностями детей, — одно из существенных условий нормального физического развития ребенка.</a:t>
            </a:r>
            <a:endParaRPr lang="ru-RU" dirty="0"/>
          </a:p>
        </p:txBody>
      </p:sp>
      <p:pic>
        <p:nvPicPr>
          <p:cNvPr id="5" name="Содержимое 4" descr="режим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4929190" y="1428736"/>
            <a:ext cx="3571900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7030A0"/>
                </a:solidFill>
              </a:rPr>
              <a:t>Основное требование к режиму </a:t>
            </a:r>
            <a:r>
              <a:rPr lang="ru-RU" dirty="0" smtClean="0"/>
              <a:t>— это точность во времени и правильное чередование, смена одних видов деятельности другими.</a:t>
            </a:r>
            <a:br>
              <a:rPr lang="ru-RU" dirty="0" smtClean="0"/>
            </a:br>
            <a:r>
              <a:rPr lang="ru-RU" dirty="0" smtClean="0"/>
              <a:t>Должно быть установлено время, когда ребенок ложится спать, встает, ест, гуляет, выполняет несложные, посильные для него обязанности. Время это необходимо точно соблюдать.</a:t>
            </a:r>
            <a:endParaRPr lang="ru-RU" dirty="0"/>
          </a:p>
        </p:txBody>
      </p:sp>
      <p:pic>
        <p:nvPicPr>
          <p:cNvPr id="5" name="Содержимое 4" descr="i (5)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4786314" y="1571612"/>
            <a:ext cx="3429024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Только во время сна ребенок получает полный отдых. Сон должен быть достаточно продолжительным: дети 3—4 лет спят 14 часов в сутки, 5—6 лет — 13 часов, 7—8 лет — 12 часов. Из этого времени необходимо, особенно для младших детей, выделить часа полтора для дневного сна. Дети должны ложиться не позднее 8—9 часов вечера. </a:t>
            </a:r>
            <a:endParaRPr lang="ru-RU" dirty="0"/>
          </a:p>
        </p:txBody>
      </p:sp>
      <p:pic>
        <p:nvPicPr>
          <p:cNvPr id="5" name="Содержимое 4" descr="79934064_large_Children_Day_vector_wallpaper_0168005a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4648200" y="1571612"/>
            <a:ext cx="4059238" cy="4214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Питание.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Дети получают питание 4—5 раз в день. </a:t>
            </a:r>
            <a:br>
              <a:rPr lang="ru-RU" dirty="0" smtClean="0"/>
            </a:br>
            <a:r>
              <a:rPr lang="ru-RU" dirty="0" smtClean="0"/>
              <a:t>Первая еда дается через полчаса, во всяком случае не позднее чем через час после пробуждения ребенка, а последняя — часа за полтора до сна. </a:t>
            </a:r>
            <a:br>
              <a:rPr lang="ru-RU" dirty="0" smtClean="0"/>
            </a:br>
            <a:r>
              <a:rPr lang="ru-RU" dirty="0" smtClean="0"/>
              <a:t>Между приемами пищи должны быть установлены промежутки в 3—4 часа, их надо строго соблюдать. </a:t>
            </a:r>
            <a:br>
              <a:rPr lang="ru-RU" dirty="0" smtClean="0"/>
            </a:br>
            <a:r>
              <a:rPr lang="ru-RU" dirty="0" smtClean="0"/>
              <a:t>Наиболее сытная еда дается в обед, менее сытная — на ужин.</a:t>
            </a:r>
            <a:endParaRPr lang="ru-RU" dirty="0"/>
          </a:p>
        </p:txBody>
      </p:sp>
      <p:pic>
        <p:nvPicPr>
          <p:cNvPr id="5" name="Содержимое 4" descr="9e8a8b8ff78f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4857752" y="1714488"/>
            <a:ext cx="3702048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24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Прогулки.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бы точно ни соблюдалось время сна и еды, режим нельзя признать правильным, если в нем не предусмотрено время для прогулки. </a:t>
            </a:r>
            <a:br>
              <a:rPr lang="ru-RU" dirty="0" smtClean="0"/>
            </a:br>
            <a:r>
              <a:rPr lang="ru-RU" dirty="0" smtClean="0"/>
              <a:t>Чем больше времени дети проводят на открытом воздухе, тем они здоровее. На опыте работы детских садов установлено, что дети дошкольного возраста, приученные к ежедневным прогулкам.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3714744" y="4000504"/>
            <a:ext cx="13144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 (7).jp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6429388" y="4786322"/>
            <a:ext cx="19716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 (8)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tretch>
            <a:fillRect/>
          </a:stretch>
        </p:blipFill>
        <p:spPr>
          <a:xfrm>
            <a:off x="642910" y="4786322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2D58A8F2CB8CB46B6993A2B0D589808" ma:contentTypeVersion="49" ma:contentTypeDescription="Создание документа." ma:contentTypeScope="" ma:versionID="a04c133e04b736956c198cada4bd74cb">
  <xsd:schema xmlns:xsd="http://www.w3.org/2001/XMLSchema" xmlns:xs="http://www.w3.org/2001/XMLSchema" xmlns:p="http://schemas.microsoft.com/office/2006/metadata/properties" xmlns:ns2="ed36278e-8475-473f-bfe9-cb96b0fff355" xmlns:ns3="4a252ca3-5a62-4c1c-90a6-29f4710e47f8" targetNamespace="http://schemas.microsoft.com/office/2006/metadata/properties" ma:root="true" ma:fieldsID="6a643a342bbe96b29540793e9ab0d05b" ns2:_="" ns3:_="">
    <xsd:import namespace="ed36278e-8475-473f-bfe9-cb96b0fff355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36278e-8475-473f-bfe9-cb96b0fff3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AWJJH2MPE6E2-1329546477-1273</_dlc_DocId>
    <_dlc_DocIdUrl xmlns="4a252ca3-5a62-4c1c-90a6-29f4710e47f8">
      <Url>http://edu-sps.koiro.local/Sharya/detsad2/_layouts/15/DocIdRedir.aspx?ID=AWJJH2MPE6E2-1329546477-1273</Url>
      <Description>AWJJH2MPE6E2-1329546477-1273</Description>
    </_dlc_DocIdUrl>
  </documentManagement>
</p:properties>
</file>

<file path=customXml/itemProps1.xml><?xml version="1.0" encoding="utf-8"?>
<ds:datastoreItem xmlns:ds="http://schemas.openxmlformats.org/officeDocument/2006/customXml" ds:itemID="{91E487BC-9BF7-4C6B-AB22-082B9F166227}"/>
</file>

<file path=customXml/itemProps2.xml><?xml version="1.0" encoding="utf-8"?>
<ds:datastoreItem xmlns:ds="http://schemas.openxmlformats.org/officeDocument/2006/customXml" ds:itemID="{873675B6-2998-4C1A-B481-E968FB9DFB4B}"/>
</file>

<file path=customXml/itemProps3.xml><?xml version="1.0" encoding="utf-8"?>
<ds:datastoreItem xmlns:ds="http://schemas.openxmlformats.org/officeDocument/2006/customXml" ds:itemID="{C4CA367A-9D5E-4CA8-BE7A-FD556DF912ED}"/>
</file>

<file path=customXml/itemProps4.xml><?xml version="1.0" encoding="utf-8"?>
<ds:datastoreItem xmlns:ds="http://schemas.openxmlformats.org/officeDocument/2006/customXml" ds:itemID="{7964D4E6-7740-4E68-92D2-0B66D3468C6D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74</TotalTime>
  <Words>317</Words>
  <Application>Microsoft Office PowerPoint</Application>
  <PresentationFormat>Экран (4:3)</PresentationFormat>
  <Paragraphs>23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Презентация на тему :  «Значение  режима дня в жизни дошкольника»</vt:lpstr>
      <vt:lpstr>«Значение режима в жизни дошкольника»</vt:lpstr>
      <vt:lpstr>«Режим дня»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«С горки на горку» </vt:lpstr>
      <vt:lpstr>Презентация PowerPoint</vt:lpstr>
      <vt:lpstr>«Учитесь у ребенка»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 «Значение  режима дня в жизни дошкольника»</dc:title>
  <dc:creator>viniplushik</dc:creator>
  <cp:lastModifiedBy>Samsung</cp:lastModifiedBy>
  <cp:revision>6</cp:revision>
  <dcterms:created xsi:type="dcterms:W3CDTF">2013-10-28T18:56:42Z</dcterms:created>
  <dcterms:modified xsi:type="dcterms:W3CDTF">2017-11-14T08:16:09Z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0x01010092D58A8F2CB8CB46B6993A2B0D589808</vt:lpwstr>
  </property>
  <property fmtid="{D5CDD505-2E9C-101B-9397-08002B2CF9AE}" pid="3" name="_dlc_DocIdItemGuid">
    <vt:lpwstr>33d522a4-df87-4a3c-b083-a1295fc57035</vt:lpwstr>
  </property>
</Properties>
</file>