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2D58A8F2CB8CB46B6993A2B0D589808" ma:contentTypeVersion="49" ma:contentTypeDescription="Создание документа." ma:contentTypeScope="" ma:versionID="a04c133e04b736956c198cada4bd74cb">
  <xsd:schema xmlns:xsd="http://www.w3.org/2001/XMLSchema" xmlns:xs="http://www.w3.org/2001/XMLSchema" xmlns:p="http://schemas.microsoft.com/office/2006/metadata/properties" xmlns:ns2="ed36278e-8475-473f-bfe9-cb96b0fff355" xmlns:ns3="4a252ca3-5a62-4c1c-90a6-29f4710e47f8" targetNamespace="http://schemas.microsoft.com/office/2006/metadata/properties" ma:root="true" ma:fieldsID="6a643a342bbe96b29540793e9ab0d05b" ns2:_="" ns3:_="">
    <xsd:import namespace="ed36278e-8475-473f-bfe9-cb96b0fff355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36278e-8475-473f-bfe9-cb96b0fff35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C6F05C-0A91-409D-A29D-9AA97334FDD4}"/>
</file>

<file path=customXml/itemProps2.xml><?xml version="1.0" encoding="utf-8"?>
<ds:datastoreItem xmlns:ds="http://schemas.openxmlformats.org/officeDocument/2006/customXml" ds:itemID="{9E40DD33-AE38-46B6-8E7D-922F9F11D4F1}"/>
</file>

<file path=customXml/itemProps3.xml><?xml version="1.0" encoding="utf-8"?>
<ds:datastoreItem xmlns:ds="http://schemas.openxmlformats.org/officeDocument/2006/customXml" ds:itemID="{66ABCABA-B52B-4076-9ED1-2740BCB5A1FD}"/>
</file>

<file path=customXml/itemProps4.xml><?xml version="1.0" encoding="utf-8"?>
<ds:datastoreItem xmlns:ds="http://schemas.openxmlformats.org/officeDocument/2006/customXml" ds:itemID="{FB1B3B17-F107-494A-A74C-0CA85ACDE53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53</cp:revision>
  <dcterms:created xsi:type="dcterms:W3CDTF">2025-05-02T07:51:42Z</dcterms:created>
  <dcterms:modified xsi:type="dcterms:W3CDTF">2025-05-02T10:48:36Z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0x01010092D58A8F2CB8CB46B6993A2B0D589808</vt:lpwstr>
  </property>
</Properties>
</file>