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8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0.xml" ContentType="application/vnd.openxmlformats-officedocument.drawingml.diagramData+xml"/>
  <Override PartName="/ppt/diagrams/data5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9.xml" ContentType="application/vnd.openxmlformats-officedocument.drawingml.diagramData+xml"/>
  <Override PartName="/ppt/diagrams/data6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0.xml" ContentType="application/vnd.openxmlformats-officedocument.drawingml.diagramData+xml"/>
  <Override PartName="/ppt/diagrams/data19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10.xml" ContentType="application/vnd.ms-office.drawingml.diagramDrawing+xml"/>
  <Override PartName="/ppt/theme/theme1.xml" ContentType="application/vnd.openxmlformats-officedocument.theme+xml"/>
  <Override PartName="/ppt/diagrams/drawing18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539" r:id="rId4"/>
    <p:sldId id="278" r:id="rId5"/>
    <p:sldId id="257" r:id="rId6"/>
    <p:sldId id="277" r:id="rId7"/>
    <p:sldId id="264" r:id="rId8"/>
    <p:sldId id="290" r:id="rId9"/>
    <p:sldId id="29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A30"/>
    <a:srgbClr val="EB6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3B8DC-152D-4862-8E0F-EC1D84376C33}" v="2" dt="2022-05-24T07:29:21.073"/>
    <p1510:client id="{3DDDC3A9-4BB5-4801-BB94-92317599784C}" v="131" dt="2022-05-24T07:28:01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6AF4C-FF94-464B-9D6D-6413C81914C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68F9C49-E3D5-4CC9-BE03-19DDAF7E7056}">
      <dgm:prSet custT="1"/>
      <dgm:spPr/>
      <dgm:t>
        <a:bodyPr/>
        <a:lstStyle/>
        <a:p>
          <a:pPr algn="ctr"/>
          <a:r>
            <a:rPr lang="ru-RU" sz="4000" b="1" dirty="0"/>
            <a:t>ДОПОЛНИТЕЛЬНОЕ ОБРАЗОВАНИЕ ДЕТЕЙ: </a:t>
          </a:r>
        </a:p>
        <a:p>
          <a:pPr algn="ctr"/>
          <a:r>
            <a:rPr lang="ru-RU" sz="4000" b="1" i="1" dirty="0"/>
            <a:t>ВЫЗОВЫ ВРЕМЕНИ</a:t>
          </a:r>
          <a:endParaRPr lang="ru-RU" sz="4000" i="1" dirty="0"/>
        </a:p>
      </dgm:t>
    </dgm:pt>
    <dgm:pt modelId="{A4EBA46C-B17E-4E4D-9BA2-E9B6F1B3F358}" type="parTrans" cxnId="{A15A8C6E-4652-45E0-8D71-28EF8A03E842}">
      <dgm:prSet/>
      <dgm:spPr/>
      <dgm:t>
        <a:bodyPr/>
        <a:lstStyle/>
        <a:p>
          <a:endParaRPr lang="ru-RU"/>
        </a:p>
      </dgm:t>
    </dgm:pt>
    <dgm:pt modelId="{395E380D-3FDA-435A-8218-0A4250AD6014}" type="sibTrans" cxnId="{A15A8C6E-4652-45E0-8D71-28EF8A03E842}">
      <dgm:prSet/>
      <dgm:spPr/>
      <dgm:t>
        <a:bodyPr/>
        <a:lstStyle/>
        <a:p>
          <a:endParaRPr lang="ru-RU"/>
        </a:p>
      </dgm:t>
    </dgm:pt>
    <dgm:pt modelId="{30823697-9B81-4D91-85C0-014D3A1356BD}" type="pres">
      <dgm:prSet presAssocID="{7C56AF4C-FF94-464B-9D6D-6413C81914CD}" presName="linear" presStyleCnt="0">
        <dgm:presLayoutVars>
          <dgm:animLvl val="lvl"/>
          <dgm:resizeHandles val="exact"/>
        </dgm:presLayoutVars>
      </dgm:prSet>
      <dgm:spPr/>
    </dgm:pt>
    <dgm:pt modelId="{12553A41-3234-4456-860B-B5D45C3B7127}" type="pres">
      <dgm:prSet presAssocID="{068F9C49-E3D5-4CC9-BE03-19DDAF7E7056}" presName="parentText" presStyleLbl="node1" presStyleIdx="0" presStyleCnt="1" custScaleY="473157">
        <dgm:presLayoutVars>
          <dgm:chMax val="0"/>
          <dgm:bulletEnabled val="1"/>
        </dgm:presLayoutVars>
      </dgm:prSet>
      <dgm:spPr/>
    </dgm:pt>
  </dgm:ptLst>
  <dgm:cxnLst>
    <dgm:cxn modelId="{A15A8C6E-4652-45E0-8D71-28EF8A03E842}" srcId="{7C56AF4C-FF94-464B-9D6D-6413C81914CD}" destId="{068F9C49-E3D5-4CC9-BE03-19DDAF7E7056}" srcOrd="0" destOrd="0" parTransId="{A4EBA46C-B17E-4E4D-9BA2-E9B6F1B3F358}" sibTransId="{395E380D-3FDA-435A-8218-0A4250AD6014}"/>
    <dgm:cxn modelId="{385D9854-654E-4631-908C-14871C0A3083}" type="presOf" srcId="{7C56AF4C-FF94-464B-9D6D-6413C81914CD}" destId="{30823697-9B81-4D91-85C0-014D3A1356BD}" srcOrd="0" destOrd="0" presId="urn:microsoft.com/office/officeart/2005/8/layout/vList2"/>
    <dgm:cxn modelId="{3183858D-8550-47AF-8B7E-5F3E609CB7FB}" type="presOf" srcId="{068F9C49-E3D5-4CC9-BE03-19DDAF7E7056}" destId="{12553A41-3234-4456-860B-B5D45C3B7127}" srcOrd="0" destOrd="0" presId="urn:microsoft.com/office/officeart/2005/8/layout/vList2"/>
    <dgm:cxn modelId="{2B0CF901-17C2-473C-BAAD-5C815C275808}" type="presParOf" srcId="{30823697-9B81-4D91-85C0-014D3A1356BD}" destId="{12553A41-3234-4456-860B-B5D45C3B71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65D190-6BE8-445A-A8E9-5B0640A1F38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FB573852-201A-40BB-BA5D-FD931670AE86}">
      <dgm:prSet custT="1"/>
      <dgm:spPr/>
      <dgm:t>
        <a:bodyPr/>
        <a:lstStyle/>
        <a:p>
          <a:r>
            <a:rPr lang="ru-RU" sz="1800" b="1">
              <a:solidFill>
                <a:schemeClr val="tx1"/>
              </a:solidFill>
            </a:rPr>
            <a:t>Вариативность</a:t>
          </a:r>
          <a:r>
            <a:rPr lang="ru-RU" sz="1800">
              <a:solidFill>
                <a:schemeClr val="tx1"/>
              </a:solidFill>
            </a:rPr>
            <a:t> программ ДОД, связанная с обеспечением разнообразия дополнительного образования исходя из запросов, интересов и жизненного самоопределения детей</a:t>
          </a:r>
        </a:p>
      </dgm:t>
    </dgm:pt>
    <dgm:pt modelId="{B5B20B62-FD4D-474B-870F-E662D494187E}" type="parTrans" cxnId="{3E505D52-E2FE-44DA-950D-C9FF013BB8F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274EAE0-576A-4D28-B319-8CD9D1277FC5}" type="sibTrans" cxnId="{3E505D52-E2FE-44DA-950D-C9FF013BB8F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D2D9BD-C3FC-48A9-8F72-2D3339A1960D}">
      <dgm:prSet custT="1"/>
      <dgm:spPr/>
      <dgm:t>
        <a:bodyPr/>
        <a:lstStyle/>
        <a:p>
          <a:r>
            <a:rPr lang="ru-RU" sz="1800" b="1">
              <a:solidFill>
                <a:schemeClr val="tx1"/>
              </a:solidFill>
            </a:rPr>
            <a:t>Практико-ориентированность</a:t>
          </a:r>
          <a:r>
            <a:rPr lang="ru-RU" sz="1800">
              <a:solidFill>
                <a:schemeClr val="tx1"/>
              </a:solidFill>
            </a:rPr>
            <a:t> дополнительных общеобразовательных программ, позволяющая проектировать индивидуальный образовательный маршрут ребенка с учетом направлений социально-экономического развития регионов</a:t>
          </a:r>
        </a:p>
      </dgm:t>
    </dgm:pt>
    <dgm:pt modelId="{B4200B17-8D7C-4871-A3A6-52EC120960E1}" type="parTrans" cxnId="{9051858C-B428-4763-9975-B0AC56476F7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CA99B1F-AE6B-43AB-B108-028E7B0AF915}" type="sibTrans" cxnId="{9051858C-B428-4763-9975-B0AC56476F7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459DEA0-40E4-4A9C-8074-9B1268A22025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Ориентация программ ДОД на многоукладность </a:t>
          </a:r>
          <a:r>
            <a:rPr lang="ru-RU" sz="1800" dirty="0">
              <a:solidFill>
                <a:schemeClr val="tx1"/>
              </a:solidFill>
            </a:rPr>
            <a:t>экономики и быта народов и этносов, проживающих на территории Российской Федерации</a:t>
          </a:r>
        </a:p>
      </dgm:t>
    </dgm:pt>
    <dgm:pt modelId="{9F3D3B36-8B7D-49D7-8C16-E57D74DE766A}" type="parTrans" cxnId="{D7D87508-8322-4709-946C-AF08E3647DA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7CA1D8E-2E2E-4512-8979-E030EE1ED1EC}" type="sibTrans" cxnId="{D7D87508-8322-4709-946C-AF08E3647DA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7C165A5-B9FE-44B0-93FC-EE5E00FFC034}" type="pres">
      <dgm:prSet presAssocID="{8B65D190-6BE8-445A-A8E9-5B0640A1F38A}" presName="Name0" presStyleCnt="0">
        <dgm:presLayoutVars>
          <dgm:chMax val="7"/>
          <dgm:chPref val="7"/>
          <dgm:dir/>
        </dgm:presLayoutVars>
      </dgm:prSet>
      <dgm:spPr/>
    </dgm:pt>
    <dgm:pt modelId="{233CA246-1FB9-4150-A894-89008DDC88C1}" type="pres">
      <dgm:prSet presAssocID="{8B65D190-6BE8-445A-A8E9-5B0640A1F38A}" presName="Name1" presStyleCnt="0"/>
      <dgm:spPr/>
    </dgm:pt>
    <dgm:pt modelId="{6733F9DD-6639-4E04-9B39-18A03D823BCB}" type="pres">
      <dgm:prSet presAssocID="{8B65D190-6BE8-445A-A8E9-5B0640A1F38A}" presName="cycle" presStyleCnt="0"/>
      <dgm:spPr/>
    </dgm:pt>
    <dgm:pt modelId="{0248E124-1D39-4F0D-984C-A0184FA9DABD}" type="pres">
      <dgm:prSet presAssocID="{8B65D190-6BE8-445A-A8E9-5B0640A1F38A}" presName="srcNode" presStyleLbl="node1" presStyleIdx="0" presStyleCnt="3"/>
      <dgm:spPr/>
    </dgm:pt>
    <dgm:pt modelId="{96627A86-3AFF-4356-AFC5-1380150EB1D9}" type="pres">
      <dgm:prSet presAssocID="{8B65D190-6BE8-445A-A8E9-5B0640A1F38A}" presName="conn" presStyleLbl="parChTrans1D2" presStyleIdx="0" presStyleCnt="1"/>
      <dgm:spPr/>
    </dgm:pt>
    <dgm:pt modelId="{D313B356-B1F5-426D-963D-2197F02223B7}" type="pres">
      <dgm:prSet presAssocID="{8B65D190-6BE8-445A-A8E9-5B0640A1F38A}" presName="extraNode" presStyleLbl="node1" presStyleIdx="0" presStyleCnt="3"/>
      <dgm:spPr/>
    </dgm:pt>
    <dgm:pt modelId="{1ED661F4-C8B5-4DB3-B17C-B5FC086B4B56}" type="pres">
      <dgm:prSet presAssocID="{8B65D190-6BE8-445A-A8E9-5B0640A1F38A}" presName="dstNode" presStyleLbl="node1" presStyleIdx="0" presStyleCnt="3"/>
      <dgm:spPr/>
    </dgm:pt>
    <dgm:pt modelId="{A212467E-9F2C-40B9-BA1A-87171DF24A36}" type="pres">
      <dgm:prSet presAssocID="{FB573852-201A-40BB-BA5D-FD931670AE86}" presName="text_1" presStyleLbl="node1" presStyleIdx="0" presStyleCnt="3">
        <dgm:presLayoutVars>
          <dgm:bulletEnabled val="1"/>
        </dgm:presLayoutVars>
      </dgm:prSet>
      <dgm:spPr/>
    </dgm:pt>
    <dgm:pt modelId="{C9C1191F-1D1E-4B9A-8A83-529492F6F3F7}" type="pres">
      <dgm:prSet presAssocID="{FB573852-201A-40BB-BA5D-FD931670AE86}" presName="accent_1" presStyleCnt="0"/>
      <dgm:spPr/>
    </dgm:pt>
    <dgm:pt modelId="{4CDFC622-C469-429D-B862-E77EBA03CD76}" type="pres">
      <dgm:prSet presAssocID="{FB573852-201A-40BB-BA5D-FD931670AE86}" presName="accentRepeatNode" presStyleLbl="solidFgAcc1" presStyleIdx="0" presStyleCnt="3"/>
      <dgm:spPr/>
    </dgm:pt>
    <dgm:pt modelId="{15685708-C1D6-4126-A465-C829E2881A6F}" type="pres">
      <dgm:prSet presAssocID="{A9D2D9BD-C3FC-48A9-8F72-2D3339A1960D}" presName="text_2" presStyleLbl="node1" presStyleIdx="1" presStyleCnt="3">
        <dgm:presLayoutVars>
          <dgm:bulletEnabled val="1"/>
        </dgm:presLayoutVars>
      </dgm:prSet>
      <dgm:spPr/>
    </dgm:pt>
    <dgm:pt modelId="{69040677-EEE5-45AC-B551-7D55687F728F}" type="pres">
      <dgm:prSet presAssocID="{A9D2D9BD-C3FC-48A9-8F72-2D3339A1960D}" presName="accent_2" presStyleCnt="0"/>
      <dgm:spPr/>
    </dgm:pt>
    <dgm:pt modelId="{3CF1C057-AAF1-42A4-83EB-39AC597F96B6}" type="pres">
      <dgm:prSet presAssocID="{A9D2D9BD-C3FC-48A9-8F72-2D3339A1960D}" presName="accentRepeatNode" presStyleLbl="solidFgAcc1" presStyleIdx="1" presStyleCnt="3"/>
      <dgm:spPr/>
    </dgm:pt>
    <dgm:pt modelId="{88578A58-5C4E-4114-A42D-5C0954279E66}" type="pres">
      <dgm:prSet presAssocID="{5459DEA0-40E4-4A9C-8074-9B1268A22025}" presName="text_3" presStyleLbl="node1" presStyleIdx="2" presStyleCnt="3">
        <dgm:presLayoutVars>
          <dgm:bulletEnabled val="1"/>
        </dgm:presLayoutVars>
      </dgm:prSet>
      <dgm:spPr/>
    </dgm:pt>
    <dgm:pt modelId="{CFA35A2A-DA6E-4266-91CF-B481E9B10EF5}" type="pres">
      <dgm:prSet presAssocID="{5459DEA0-40E4-4A9C-8074-9B1268A22025}" presName="accent_3" presStyleCnt="0"/>
      <dgm:spPr/>
    </dgm:pt>
    <dgm:pt modelId="{7DAB2BF3-F700-484D-9CDC-B12D34C0C219}" type="pres">
      <dgm:prSet presAssocID="{5459DEA0-40E4-4A9C-8074-9B1268A22025}" presName="accentRepeatNode" presStyleLbl="solidFgAcc1" presStyleIdx="2" presStyleCnt="3"/>
      <dgm:spPr/>
    </dgm:pt>
  </dgm:ptLst>
  <dgm:cxnLst>
    <dgm:cxn modelId="{D7D87508-8322-4709-946C-AF08E3647DAE}" srcId="{8B65D190-6BE8-445A-A8E9-5B0640A1F38A}" destId="{5459DEA0-40E4-4A9C-8074-9B1268A22025}" srcOrd="2" destOrd="0" parTransId="{9F3D3B36-8B7D-49D7-8C16-E57D74DE766A}" sibTransId="{37CA1D8E-2E2E-4512-8979-E030EE1ED1EC}"/>
    <dgm:cxn modelId="{2B42BD63-3F7D-4A43-92D8-BF2826AB94E5}" type="presOf" srcId="{FB573852-201A-40BB-BA5D-FD931670AE86}" destId="{A212467E-9F2C-40B9-BA1A-87171DF24A36}" srcOrd="0" destOrd="0" presId="urn:microsoft.com/office/officeart/2008/layout/VerticalCurvedList"/>
    <dgm:cxn modelId="{3E505D52-E2FE-44DA-950D-C9FF013BB8FA}" srcId="{8B65D190-6BE8-445A-A8E9-5B0640A1F38A}" destId="{FB573852-201A-40BB-BA5D-FD931670AE86}" srcOrd="0" destOrd="0" parTransId="{B5B20B62-FD4D-474B-870F-E662D494187E}" sibTransId="{E274EAE0-576A-4D28-B319-8CD9D1277FC5}"/>
    <dgm:cxn modelId="{BCF49657-9BD9-40BF-ADB8-9AAC2E17D848}" type="presOf" srcId="{E274EAE0-576A-4D28-B319-8CD9D1277FC5}" destId="{96627A86-3AFF-4356-AFC5-1380150EB1D9}" srcOrd="0" destOrd="0" presId="urn:microsoft.com/office/officeart/2008/layout/VerticalCurvedList"/>
    <dgm:cxn modelId="{9051858C-B428-4763-9975-B0AC56476F74}" srcId="{8B65D190-6BE8-445A-A8E9-5B0640A1F38A}" destId="{A9D2D9BD-C3FC-48A9-8F72-2D3339A1960D}" srcOrd="1" destOrd="0" parTransId="{B4200B17-8D7C-4871-A3A6-52EC120960E1}" sibTransId="{1CA99B1F-AE6B-43AB-B108-028E7B0AF915}"/>
    <dgm:cxn modelId="{A5F72CB0-840F-4651-8C5E-4CAA422E39E3}" type="presOf" srcId="{8B65D190-6BE8-445A-A8E9-5B0640A1F38A}" destId="{67C165A5-B9FE-44B0-93FC-EE5E00FFC034}" srcOrd="0" destOrd="0" presId="urn:microsoft.com/office/officeart/2008/layout/VerticalCurvedList"/>
    <dgm:cxn modelId="{1CADE9D1-F719-4AC6-BEA6-D1E0992CCD8E}" type="presOf" srcId="{5459DEA0-40E4-4A9C-8074-9B1268A22025}" destId="{88578A58-5C4E-4114-A42D-5C0954279E66}" srcOrd="0" destOrd="0" presId="urn:microsoft.com/office/officeart/2008/layout/VerticalCurvedList"/>
    <dgm:cxn modelId="{8D6E0CF8-A197-43CF-A1EC-995CC20D6E51}" type="presOf" srcId="{A9D2D9BD-C3FC-48A9-8F72-2D3339A1960D}" destId="{15685708-C1D6-4126-A465-C829E2881A6F}" srcOrd="0" destOrd="0" presId="urn:microsoft.com/office/officeart/2008/layout/VerticalCurvedList"/>
    <dgm:cxn modelId="{55FE8DF8-9F58-4963-8B22-DAF9955FDA28}" type="presParOf" srcId="{67C165A5-B9FE-44B0-93FC-EE5E00FFC034}" destId="{233CA246-1FB9-4150-A894-89008DDC88C1}" srcOrd="0" destOrd="0" presId="urn:microsoft.com/office/officeart/2008/layout/VerticalCurvedList"/>
    <dgm:cxn modelId="{4A6D306C-5744-4C70-BA71-BC4546A1EF30}" type="presParOf" srcId="{233CA246-1FB9-4150-A894-89008DDC88C1}" destId="{6733F9DD-6639-4E04-9B39-18A03D823BCB}" srcOrd="0" destOrd="0" presId="urn:microsoft.com/office/officeart/2008/layout/VerticalCurvedList"/>
    <dgm:cxn modelId="{8B2EE459-652D-4968-8F07-72C8FF0DDB3D}" type="presParOf" srcId="{6733F9DD-6639-4E04-9B39-18A03D823BCB}" destId="{0248E124-1D39-4F0D-984C-A0184FA9DABD}" srcOrd="0" destOrd="0" presId="urn:microsoft.com/office/officeart/2008/layout/VerticalCurvedList"/>
    <dgm:cxn modelId="{70EFD182-1D9C-420E-89CB-367DEA588490}" type="presParOf" srcId="{6733F9DD-6639-4E04-9B39-18A03D823BCB}" destId="{96627A86-3AFF-4356-AFC5-1380150EB1D9}" srcOrd="1" destOrd="0" presId="urn:microsoft.com/office/officeart/2008/layout/VerticalCurvedList"/>
    <dgm:cxn modelId="{2CA849F2-4B7A-443B-9CCD-849FC0F0DBB4}" type="presParOf" srcId="{6733F9DD-6639-4E04-9B39-18A03D823BCB}" destId="{D313B356-B1F5-426D-963D-2197F02223B7}" srcOrd="2" destOrd="0" presId="urn:microsoft.com/office/officeart/2008/layout/VerticalCurvedList"/>
    <dgm:cxn modelId="{CC5E2644-7FEF-469D-BAC5-503F53A431CE}" type="presParOf" srcId="{6733F9DD-6639-4E04-9B39-18A03D823BCB}" destId="{1ED661F4-C8B5-4DB3-B17C-B5FC086B4B56}" srcOrd="3" destOrd="0" presId="urn:microsoft.com/office/officeart/2008/layout/VerticalCurvedList"/>
    <dgm:cxn modelId="{5FED147C-B528-4BBB-9AC9-16760CC2B6E4}" type="presParOf" srcId="{233CA246-1FB9-4150-A894-89008DDC88C1}" destId="{A212467E-9F2C-40B9-BA1A-87171DF24A36}" srcOrd="1" destOrd="0" presId="urn:microsoft.com/office/officeart/2008/layout/VerticalCurvedList"/>
    <dgm:cxn modelId="{6DC6C33F-197F-4B2F-8FBB-5661BF12F706}" type="presParOf" srcId="{233CA246-1FB9-4150-A894-89008DDC88C1}" destId="{C9C1191F-1D1E-4B9A-8A83-529492F6F3F7}" srcOrd="2" destOrd="0" presId="urn:microsoft.com/office/officeart/2008/layout/VerticalCurvedList"/>
    <dgm:cxn modelId="{87135F9A-9DD8-4C47-87DC-01FE850D91D0}" type="presParOf" srcId="{C9C1191F-1D1E-4B9A-8A83-529492F6F3F7}" destId="{4CDFC622-C469-429D-B862-E77EBA03CD76}" srcOrd="0" destOrd="0" presId="urn:microsoft.com/office/officeart/2008/layout/VerticalCurvedList"/>
    <dgm:cxn modelId="{5BD4AF48-0119-4116-B4ED-5DD2D4C42F5B}" type="presParOf" srcId="{233CA246-1FB9-4150-A894-89008DDC88C1}" destId="{15685708-C1D6-4126-A465-C829E2881A6F}" srcOrd="3" destOrd="0" presId="urn:microsoft.com/office/officeart/2008/layout/VerticalCurvedList"/>
    <dgm:cxn modelId="{C1F3010C-746D-4817-A981-1DEF1ACEFC30}" type="presParOf" srcId="{233CA246-1FB9-4150-A894-89008DDC88C1}" destId="{69040677-EEE5-45AC-B551-7D55687F728F}" srcOrd="4" destOrd="0" presId="urn:microsoft.com/office/officeart/2008/layout/VerticalCurvedList"/>
    <dgm:cxn modelId="{A48ACB50-728E-483F-A8BF-3A891D9B3E21}" type="presParOf" srcId="{69040677-EEE5-45AC-B551-7D55687F728F}" destId="{3CF1C057-AAF1-42A4-83EB-39AC597F96B6}" srcOrd="0" destOrd="0" presId="urn:microsoft.com/office/officeart/2008/layout/VerticalCurvedList"/>
    <dgm:cxn modelId="{598FCC91-A010-4B43-9F88-98DE1279FE96}" type="presParOf" srcId="{233CA246-1FB9-4150-A894-89008DDC88C1}" destId="{88578A58-5C4E-4114-A42D-5C0954279E66}" srcOrd="5" destOrd="0" presId="urn:microsoft.com/office/officeart/2008/layout/VerticalCurvedList"/>
    <dgm:cxn modelId="{CB5CAF6A-6DC2-40E3-86E9-C820F19B8500}" type="presParOf" srcId="{233CA246-1FB9-4150-A894-89008DDC88C1}" destId="{CFA35A2A-DA6E-4266-91CF-B481E9B10EF5}" srcOrd="6" destOrd="0" presId="urn:microsoft.com/office/officeart/2008/layout/VerticalCurvedList"/>
    <dgm:cxn modelId="{44E1F664-A9BF-4D8C-9D25-C00AF5FE155D}" type="presParOf" srcId="{CFA35A2A-DA6E-4266-91CF-B481E9B10EF5}" destId="{7DAB2BF3-F700-484D-9CDC-B12D34C0C2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9EE996-45EA-4A1B-B259-C4498165A19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CF77C784-5FE6-427A-A76B-A5ABFB6F3D1C}">
      <dgm:prSet/>
      <dgm:spPr/>
      <dgm:t>
        <a:bodyPr/>
        <a:lstStyle/>
        <a:p>
          <a:pPr algn="ctr"/>
          <a:r>
            <a:rPr lang="ru-RU" dirty="0"/>
            <a:t>Вариативность программ</a:t>
          </a:r>
        </a:p>
      </dgm:t>
    </dgm:pt>
    <dgm:pt modelId="{E3E1EF59-1AA4-4328-B6D1-5FCF134A613E}" type="parTrans" cxnId="{19A8BC2A-6B10-43D2-9A3E-13A1617FEC6D}">
      <dgm:prSet/>
      <dgm:spPr/>
      <dgm:t>
        <a:bodyPr/>
        <a:lstStyle/>
        <a:p>
          <a:endParaRPr lang="ru-RU"/>
        </a:p>
      </dgm:t>
    </dgm:pt>
    <dgm:pt modelId="{5302890B-C8AD-430C-B1E0-0D03E7B9028C}" type="sibTrans" cxnId="{19A8BC2A-6B10-43D2-9A3E-13A1617FEC6D}">
      <dgm:prSet/>
      <dgm:spPr/>
      <dgm:t>
        <a:bodyPr/>
        <a:lstStyle/>
        <a:p>
          <a:endParaRPr lang="ru-RU"/>
        </a:p>
      </dgm:t>
    </dgm:pt>
    <dgm:pt modelId="{02FF48A8-24A9-4281-81D6-ED90DD9989D0}" type="pres">
      <dgm:prSet presAssocID="{F99EE996-45EA-4A1B-B259-C4498165A19F}" presName="linear" presStyleCnt="0">
        <dgm:presLayoutVars>
          <dgm:animLvl val="lvl"/>
          <dgm:resizeHandles val="exact"/>
        </dgm:presLayoutVars>
      </dgm:prSet>
      <dgm:spPr/>
    </dgm:pt>
    <dgm:pt modelId="{B49FE94C-2A40-4832-ADE7-3E04287AD202}" type="pres">
      <dgm:prSet presAssocID="{CF77C784-5FE6-427A-A76B-A5ABFB6F3D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4C93E24-BA9C-4091-A532-9DBEE75E6AA2}" type="presOf" srcId="{CF77C784-5FE6-427A-A76B-A5ABFB6F3D1C}" destId="{B49FE94C-2A40-4832-ADE7-3E04287AD202}" srcOrd="0" destOrd="0" presId="urn:microsoft.com/office/officeart/2005/8/layout/vList2"/>
    <dgm:cxn modelId="{12693127-35DB-4A06-9CFB-768C57A86C45}" type="presOf" srcId="{F99EE996-45EA-4A1B-B259-C4498165A19F}" destId="{02FF48A8-24A9-4281-81D6-ED90DD9989D0}" srcOrd="0" destOrd="0" presId="urn:microsoft.com/office/officeart/2005/8/layout/vList2"/>
    <dgm:cxn modelId="{19A8BC2A-6B10-43D2-9A3E-13A1617FEC6D}" srcId="{F99EE996-45EA-4A1B-B259-C4498165A19F}" destId="{CF77C784-5FE6-427A-A76B-A5ABFB6F3D1C}" srcOrd="0" destOrd="0" parTransId="{E3E1EF59-1AA4-4328-B6D1-5FCF134A613E}" sibTransId="{5302890B-C8AD-430C-B1E0-0D03E7B9028C}"/>
    <dgm:cxn modelId="{CC079256-6A4B-4301-9560-B8A833FE1AC1}" type="presParOf" srcId="{02FF48A8-24A9-4281-81D6-ED90DD9989D0}" destId="{B49FE94C-2A40-4832-ADE7-3E04287AD2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0749A9-EEF7-46BE-81BA-D8188DDCED2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E07C2EC1-0BF5-411C-9152-98025573EDCF}">
      <dgm:prSet/>
      <dgm:spPr/>
      <dgm:t>
        <a:bodyPr/>
        <a:lstStyle/>
        <a:p>
          <a:r>
            <a:rPr lang="ru-RU" b="1" dirty="0"/>
            <a:t>Практико-ориентированность программ</a:t>
          </a:r>
          <a:endParaRPr lang="ru-RU" dirty="0"/>
        </a:p>
      </dgm:t>
    </dgm:pt>
    <dgm:pt modelId="{AA504B21-8484-4ACD-A330-0BFE2C79E0F4}" type="parTrans" cxnId="{E153C5D4-1F80-46AE-98FB-A2FB4DDE3E67}">
      <dgm:prSet/>
      <dgm:spPr/>
      <dgm:t>
        <a:bodyPr/>
        <a:lstStyle/>
        <a:p>
          <a:endParaRPr lang="ru-RU"/>
        </a:p>
      </dgm:t>
    </dgm:pt>
    <dgm:pt modelId="{0D4E2DCA-D043-446E-A554-79B4AE1A30A7}" type="sibTrans" cxnId="{E153C5D4-1F80-46AE-98FB-A2FB4DDE3E67}">
      <dgm:prSet/>
      <dgm:spPr/>
      <dgm:t>
        <a:bodyPr/>
        <a:lstStyle/>
        <a:p>
          <a:endParaRPr lang="ru-RU"/>
        </a:p>
      </dgm:t>
    </dgm:pt>
    <dgm:pt modelId="{0FB1858F-03D6-4317-8D98-659A302CA06D}" type="pres">
      <dgm:prSet presAssocID="{140749A9-EEF7-46BE-81BA-D8188DDCED2D}" presName="linear" presStyleCnt="0">
        <dgm:presLayoutVars>
          <dgm:animLvl val="lvl"/>
          <dgm:resizeHandles val="exact"/>
        </dgm:presLayoutVars>
      </dgm:prSet>
      <dgm:spPr/>
    </dgm:pt>
    <dgm:pt modelId="{504DF5BA-128C-46EB-BDEC-6BFED5C5F7AE}" type="pres">
      <dgm:prSet presAssocID="{E07C2EC1-0BF5-411C-9152-98025573EDCF}" presName="parentText" presStyleLbl="node1" presStyleIdx="0" presStyleCnt="1" custLinFactNeighborY="-1256">
        <dgm:presLayoutVars>
          <dgm:chMax val="0"/>
          <dgm:bulletEnabled val="1"/>
        </dgm:presLayoutVars>
      </dgm:prSet>
      <dgm:spPr/>
    </dgm:pt>
  </dgm:ptLst>
  <dgm:cxnLst>
    <dgm:cxn modelId="{E153C5D4-1F80-46AE-98FB-A2FB4DDE3E67}" srcId="{140749A9-EEF7-46BE-81BA-D8188DDCED2D}" destId="{E07C2EC1-0BF5-411C-9152-98025573EDCF}" srcOrd="0" destOrd="0" parTransId="{AA504B21-8484-4ACD-A330-0BFE2C79E0F4}" sibTransId="{0D4E2DCA-D043-446E-A554-79B4AE1A30A7}"/>
    <dgm:cxn modelId="{57CA45E6-8EDE-43EF-BDE5-5933D8CA2EDF}" type="presOf" srcId="{140749A9-EEF7-46BE-81BA-D8188DDCED2D}" destId="{0FB1858F-03D6-4317-8D98-659A302CA06D}" srcOrd="0" destOrd="0" presId="urn:microsoft.com/office/officeart/2005/8/layout/vList2"/>
    <dgm:cxn modelId="{F96969F8-E057-4BD6-B1FF-605AA45F2711}" type="presOf" srcId="{E07C2EC1-0BF5-411C-9152-98025573EDCF}" destId="{504DF5BA-128C-46EB-BDEC-6BFED5C5F7AE}" srcOrd="0" destOrd="0" presId="urn:microsoft.com/office/officeart/2005/8/layout/vList2"/>
    <dgm:cxn modelId="{CB86DFF7-DE99-4F92-BF4D-D5E46B018CDD}" type="presParOf" srcId="{0FB1858F-03D6-4317-8D98-659A302CA06D}" destId="{504DF5BA-128C-46EB-BDEC-6BFED5C5F7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9C5D33-2C1A-4DEC-9572-50756993D1A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E4120760-F138-484B-BB5E-738232038EB3}">
      <dgm:prSet/>
      <dgm:spPr/>
      <dgm:t>
        <a:bodyPr/>
        <a:lstStyle/>
        <a:p>
          <a:pPr algn="ctr"/>
          <a:r>
            <a:rPr lang="ru-RU" b="1" dirty="0"/>
            <a:t>Ориентация программ ДОД на многоукладность экономики и быта народов и этносов</a:t>
          </a:r>
          <a:endParaRPr lang="ru-RU" dirty="0"/>
        </a:p>
      </dgm:t>
    </dgm:pt>
    <dgm:pt modelId="{4ABED6F2-E3E9-481B-99BE-7BC6368B86BC}" type="parTrans" cxnId="{C41E6BBE-5EDB-485A-B08B-B781E157611E}">
      <dgm:prSet/>
      <dgm:spPr/>
      <dgm:t>
        <a:bodyPr/>
        <a:lstStyle/>
        <a:p>
          <a:endParaRPr lang="ru-RU"/>
        </a:p>
      </dgm:t>
    </dgm:pt>
    <dgm:pt modelId="{55D3B4D5-65AE-45D5-BB52-85CF42D20F99}" type="sibTrans" cxnId="{C41E6BBE-5EDB-485A-B08B-B781E157611E}">
      <dgm:prSet/>
      <dgm:spPr/>
      <dgm:t>
        <a:bodyPr/>
        <a:lstStyle/>
        <a:p>
          <a:endParaRPr lang="ru-RU"/>
        </a:p>
      </dgm:t>
    </dgm:pt>
    <dgm:pt modelId="{CBB552B1-7740-4F4C-896B-38264E29BE33}" type="pres">
      <dgm:prSet presAssocID="{EC9C5D33-2C1A-4DEC-9572-50756993D1AD}" presName="linear" presStyleCnt="0">
        <dgm:presLayoutVars>
          <dgm:animLvl val="lvl"/>
          <dgm:resizeHandles val="exact"/>
        </dgm:presLayoutVars>
      </dgm:prSet>
      <dgm:spPr/>
    </dgm:pt>
    <dgm:pt modelId="{CA40A29E-5BF5-4331-8AED-C30FF6E6A6CD}" type="pres">
      <dgm:prSet presAssocID="{E4120760-F138-484B-BB5E-738232038EB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C5C2FAC-A664-43B5-AD2E-E8825D936C3B}" type="presOf" srcId="{E4120760-F138-484B-BB5E-738232038EB3}" destId="{CA40A29E-5BF5-4331-8AED-C30FF6E6A6CD}" srcOrd="0" destOrd="0" presId="urn:microsoft.com/office/officeart/2005/8/layout/vList2"/>
    <dgm:cxn modelId="{C41E6BBE-5EDB-485A-B08B-B781E157611E}" srcId="{EC9C5D33-2C1A-4DEC-9572-50756993D1AD}" destId="{E4120760-F138-484B-BB5E-738232038EB3}" srcOrd="0" destOrd="0" parTransId="{4ABED6F2-E3E9-481B-99BE-7BC6368B86BC}" sibTransId="{55D3B4D5-65AE-45D5-BB52-85CF42D20F99}"/>
    <dgm:cxn modelId="{C1C630CE-E1AC-49D8-9FE2-C3A1A7F6137A}" type="presOf" srcId="{EC9C5D33-2C1A-4DEC-9572-50756993D1AD}" destId="{CBB552B1-7740-4F4C-896B-38264E29BE33}" srcOrd="0" destOrd="0" presId="urn:microsoft.com/office/officeart/2005/8/layout/vList2"/>
    <dgm:cxn modelId="{1A16F734-690C-4935-AFB0-6FDDBEF76E91}" type="presParOf" srcId="{CBB552B1-7740-4F4C-896B-38264E29BE33}" destId="{CA40A29E-5BF5-4331-8AED-C30FF6E6A6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E7E0AB-2660-400A-A487-9ED7E178D8F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885A143-428C-4D10-9F59-821CB6D09CE3}">
      <dgm:prSet/>
      <dgm:spPr/>
      <dgm:t>
        <a:bodyPr/>
        <a:lstStyle/>
        <a:p>
          <a:r>
            <a:rPr lang="ru-RU"/>
            <a:t>Развитие  человеческого капитала</a:t>
          </a:r>
        </a:p>
      </dgm:t>
    </dgm:pt>
    <dgm:pt modelId="{05E1B7BF-DB5F-4622-9E8B-3F37374F6542}" type="parTrans" cxnId="{6BEEE25D-EE98-4FA5-9068-48FFC32172CA}">
      <dgm:prSet/>
      <dgm:spPr/>
      <dgm:t>
        <a:bodyPr/>
        <a:lstStyle/>
        <a:p>
          <a:endParaRPr lang="ru-RU"/>
        </a:p>
      </dgm:t>
    </dgm:pt>
    <dgm:pt modelId="{D5489281-BDD7-40AD-9FDB-FABB8FACE220}" type="sibTrans" cxnId="{6BEEE25D-EE98-4FA5-9068-48FFC32172CA}">
      <dgm:prSet/>
      <dgm:spPr/>
      <dgm:t>
        <a:bodyPr/>
        <a:lstStyle/>
        <a:p>
          <a:endParaRPr lang="ru-RU"/>
        </a:p>
      </dgm:t>
    </dgm:pt>
    <dgm:pt modelId="{06C46ABE-4933-49DC-A73C-1E6BAFEFB570}">
      <dgm:prSet/>
      <dgm:spPr/>
      <dgm:t>
        <a:bodyPr/>
        <a:lstStyle/>
        <a:p>
          <a:r>
            <a:rPr lang="ru-RU"/>
            <a:t>Ориентация на приоритеты цифровой экономики, гибкость и вариативность изменений в условиях глобальных вызовов </a:t>
          </a:r>
        </a:p>
      </dgm:t>
    </dgm:pt>
    <dgm:pt modelId="{4EE81DEA-F3CF-49F8-8159-DAC52AE830F2}" type="parTrans" cxnId="{13BACBB7-CD4E-4271-A32C-BF59D0BE4F6C}">
      <dgm:prSet/>
      <dgm:spPr/>
      <dgm:t>
        <a:bodyPr/>
        <a:lstStyle/>
        <a:p>
          <a:endParaRPr lang="ru-RU"/>
        </a:p>
      </dgm:t>
    </dgm:pt>
    <dgm:pt modelId="{FB02887D-D139-4835-A6FE-B4CB47CC1022}" type="sibTrans" cxnId="{13BACBB7-CD4E-4271-A32C-BF59D0BE4F6C}">
      <dgm:prSet/>
      <dgm:spPr/>
      <dgm:t>
        <a:bodyPr/>
        <a:lstStyle/>
        <a:p>
          <a:endParaRPr lang="ru-RU"/>
        </a:p>
      </dgm:t>
    </dgm:pt>
    <dgm:pt modelId="{6A736E09-E849-4E79-A0FF-7764AD8DB7E5}">
      <dgm:prSet/>
      <dgm:spPr/>
      <dgm:t>
        <a:bodyPr/>
        <a:lstStyle/>
        <a:p>
          <a:r>
            <a:rPr lang="ru-RU"/>
            <a:t>Связь планируемых результатов с рынком труда, компетенций и квалификаций настоящего и будущего</a:t>
          </a:r>
        </a:p>
      </dgm:t>
    </dgm:pt>
    <dgm:pt modelId="{8B9B7080-2EF3-46C6-9272-1EC52CC2098E}" type="parTrans" cxnId="{D3FDBBB2-03A6-4791-A6FE-F0FAC754F3EF}">
      <dgm:prSet/>
      <dgm:spPr/>
      <dgm:t>
        <a:bodyPr/>
        <a:lstStyle/>
        <a:p>
          <a:endParaRPr lang="ru-RU"/>
        </a:p>
      </dgm:t>
    </dgm:pt>
    <dgm:pt modelId="{60A248C7-B479-48B6-83FD-6E89AE5DF73D}" type="sibTrans" cxnId="{D3FDBBB2-03A6-4791-A6FE-F0FAC754F3EF}">
      <dgm:prSet/>
      <dgm:spPr/>
      <dgm:t>
        <a:bodyPr/>
        <a:lstStyle/>
        <a:p>
          <a:endParaRPr lang="ru-RU"/>
        </a:p>
      </dgm:t>
    </dgm:pt>
    <dgm:pt modelId="{7FE178F2-310F-4B7C-888D-A6972646CD9E}">
      <dgm:prSet/>
      <dgm:spPr/>
      <dgm:t>
        <a:bodyPr/>
        <a:lstStyle/>
        <a:p>
          <a:r>
            <a:rPr lang="ru-RU" dirty="0"/>
            <a:t>Связь с программой и приоритетными направлениями социально-экономического развития региона</a:t>
          </a:r>
        </a:p>
      </dgm:t>
    </dgm:pt>
    <dgm:pt modelId="{C012882F-8815-4BFA-B25E-87FC6554888B}" type="parTrans" cxnId="{9F6B16AD-D79D-450E-9C9A-95854F5174C0}">
      <dgm:prSet/>
      <dgm:spPr/>
      <dgm:t>
        <a:bodyPr/>
        <a:lstStyle/>
        <a:p>
          <a:endParaRPr lang="ru-RU"/>
        </a:p>
      </dgm:t>
    </dgm:pt>
    <dgm:pt modelId="{3F27A858-2741-4490-B25E-B57C22EBF67D}" type="sibTrans" cxnId="{9F6B16AD-D79D-450E-9C9A-95854F5174C0}">
      <dgm:prSet/>
      <dgm:spPr/>
      <dgm:t>
        <a:bodyPr/>
        <a:lstStyle/>
        <a:p>
          <a:endParaRPr lang="ru-RU"/>
        </a:p>
      </dgm:t>
    </dgm:pt>
    <dgm:pt modelId="{F8ABF8C1-5D59-42A0-9B87-BECAC9EB8B85}">
      <dgm:prSet/>
      <dgm:spPr/>
      <dgm:t>
        <a:bodyPr/>
        <a:lstStyle/>
        <a:p>
          <a:r>
            <a:rPr lang="ru-RU" dirty="0"/>
            <a:t>Связь с культурой региона, национальными и этноконфессиональными особенностями</a:t>
          </a:r>
        </a:p>
      </dgm:t>
    </dgm:pt>
    <dgm:pt modelId="{A6A9BDB4-C1EA-4B7F-8CEC-3CA4C5ECECDB}" type="parTrans" cxnId="{5D3D9E73-314A-4ACD-9C02-221ABB921DAD}">
      <dgm:prSet/>
      <dgm:spPr/>
      <dgm:t>
        <a:bodyPr/>
        <a:lstStyle/>
        <a:p>
          <a:endParaRPr lang="ru-RU"/>
        </a:p>
      </dgm:t>
    </dgm:pt>
    <dgm:pt modelId="{3DB4EC55-7D49-47C9-AF08-CC6D35057CE0}" type="sibTrans" cxnId="{5D3D9E73-314A-4ACD-9C02-221ABB921DAD}">
      <dgm:prSet/>
      <dgm:spPr/>
      <dgm:t>
        <a:bodyPr/>
        <a:lstStyle/>
        <a:p>
          <a:endParaRPr lang="ru-RU"/>
        </a:p>
      </dgm:t>
    </dgm:pt>
    <dgm:pt modelId="{728E2D4A-6657-473D-80A2-B45C5420254F}" type="pres">
      <dgm:prSet presAssocID="{D6E7E0AB-2660-400A-A487-9ED7E178D8F9}" presName="vert0" presStyleCnt="0">
        <dgm:presLayoutVars>
          <dgm:dir/>
          <dgm:animOne val="branch"/>
          <dgm:animLvl val="lvl"/>
        </dgm:presLayoutVars>
      </dgm:prSet>
      <dgm:spPr/>
    </dgm:pt>
    <dgm:pt modelId="{D0FC7C23-C665-4D40-915B-9F0AE6846AE3}" type="pres">
      <dgm:prSet presAssocID="{6885A143-428C-4D10-9F59-821CB6D09CE3}" presName="thickLine" presStyleLbl="alignNode1" presStyleIdx="0" presStyleCnt="5"/>
      <dgm:spPr/>
    </dgm:pt>
    <dgm:pt modelId="{7C230482-E03E-423A-A265-D7010310F2CF}" type="pres">
      <dgm:prSet presAssocID="{6885A143-428C-4D10-9F59-821CB6D09CE3}" presName="horz1" presStyleCnt="0"/>
      <dgm:spPr/>
    </dgm:pt>
    <dgm:pt modelId="{F32139C8-5340-4BB3-A698-90636448025A}" type="pres">
      <dgm:prSet presAssocID="{6885A143-428C-4D10-9F59-821CB6D09CE3}" presName="tx1" presStyleLbl="revTx" presStyleIdx="0" presStyleCnt="5"/>
      <dgm:spPr/>
    </dgm:pt>
    <dgm:pt modelId="{A77476D8-67C1-4171-A3A0-F120773239BB}" type="pres">
      <dgm:prSet presAssocID="{6885A143-428C-4D10-9F59-821CB6D09CE3}" presName="vert1" presStyleCnt="0"/>
      <dgm:spPr/>
    </dgm:pt>
    <dgm:pt modelId="{442C1807-5695-4986-85FC-4EA3BF549FAE}" type="pres">
      <dgm:prSet presAssocID="{06C46ABE-4933-49DC-A73C-1E6BAFEFB570}" presName="thickLine" presStyleLbl="alignNode1" presStyleIdx="1" presStyleCnt="5"/>
      <dgm:spPr/>
    </dgm:pt>
    <dgm:pt modelId="{32A164EB-805A-4049-A05B-1B3F9B813A26}" type="pres">
      <dgm:prSet presAssocID="{06C46ABE-4933-49DC-A73C-1E6BAFEFB570}" presName="horz1" presStyleCnt="0"/>
      <dgm:spPr/>
    </dgm:pt>
    <dgm:pt modelId="{16EB434F-E889-4BFC-B2C9-AD6AB9E5DBE8}" type="pres">
      <dgm:prSet presAssocID="{06C46ABE-4933-49DC-A73C-1E6BAFEFB570}" presName="tx1" presStyleLbl="revTx" presStyleIdx="1" presStyleCnt="5"/>
      <dgm:spPr/>
    </dgm:pt>
    <dgm:pt modelId="{09D3FB9F-0F91-4874-8401-AF06CA188504}" type="pres">
      <dgm:prSet presAssocID="{06C46ABE-4933-49DC-A73C-1E6BAFEFB570}" presName="vert1" presStyleCnt="0"/>
      <dgm:spPr/>
    </dgm:pt>
    <dgm:pt modelId="{9B04FA76-C3C4-480A-BD8F-EF6CBFCE4108}" type="pres">
      <dgm:prSet presAssocID="{6A736E09-E849-4E79-A0FF-7764AD8DB7E5}" presName="thickLine" presStyleLbl="alignNode1" presStyleIdx="2" presStyleCnt="5"/>
      <dgm:spPr/>
    </dgm:pt>
    <dgm:pt modelId="{DD71A373-0DAC-42E3-ACB5-4CB6E6F5ED65}" type="pres">
      <dgm:prSet presAssocID="{6A736E09-E849-4E79-A0FF-7764AD8DB7E5}" presName="horz1" presStyleCnt="0"/>
      <dgm:spPr/>
    </dgm:pt>
    <dgm:pt modelId="{10778FCE-4836-44CD-8983-6EA4EDAEF5DE}" type="pres">
      <dgm:prSet presAssocID="{6A736E09-E849-4E79-A0FF-7764AD8DB7E5}" presName="tx1" presStyleLbl="revTx" presStyleIdx="2" presStyleCnt="5"/>
      <dgm:spPr/>
    </dgm:pt>
    <dgm:pt modelId="{659D11A1-800A-4CF8-AEC1-730E0D890C7D}" type="pres">
      <dgm:prSet presAssocID="{6A736E09-E849-4E79-A0FF-7764AD8DB7E5}" presName="vert1" presStyleCnt="0"/>
      <dgm:spPr/>
    </dgm:pt>
    <dgm:pt modelId="{56655A51-ABAE-4FF9-A986-ED599344523E}" type="pres">
      <dgm:prSet presAssocID="{7FE178F2-310F-4B7C-888D-A6972646CD9E}" presName="thickLine" presStyleLbl="alignNode1" presStyleIdx="3" presStyleCnt="5"/>
      <dgm:spPr/>
    </dgm:pt>
    <dgm:pt modelId="{55F0A6E3-AD02-483F-AF6B-5D368C49088C}" type="pres">
      <dgm:prSet presAssocID="{7FE178F2-310F-4B7C-888D-A6972646CD9E}" presName="horz1" presStyleCnt="0"/>
      <dgm:spPr/>
    </dgm:pt>
    <dgm:pt modelId="{B47D7199-161C-478E-B1F8-A9808FAEC427}" type="pres">
      <dgm:prSet presAssocID="{7FE178F2-310F-4B7C-888D-A6972646CD9E}" presName="tx1" presStyleLbl="revTx" presStyleIdx="3" presStyleCnt="5"/>
      <dgm:spPr/>
    </dgm:pt>
    <dgm:pt modelId="{577ABE99-ABCB-4506-9E0D-956A2DDBED87}" type="pres">
      <dgm:prSet presAssocID="{7FE178F2-310F-4B7C-888D-A6972646CD9E}" presName="vert1" presStyleCnt="0"/>
      <dgm:spPr/>
    </dgm:pt>
    <dgm:pt modelId="{C86421CC-F6F7-4F46-AFE3-BC8C26AD6E0F}" type="pres">
      <dgm:prSet presAssocID="{F8ABF8C1-5D59-42A0-9B87-BECAC9EB8B85}" presName="thickLine" presStyleLbl="alignNode1" presStyleIdx="4" presStyleCnt="5"/>
      <dgm:spPr/>
    </dgm:pt>
    <dgm:pt modelId="{9186E0BF-FA1A-4E76-902E-FA63571F40ED}" type="pres">
      <dgm:prSet presAssocID="{F8ABF8C1-5D59-42A0-9B87-BECAC9EB8B85}" presName="horz1" presStyleCnt="0"/>
      <dgm:spPr/>
    </dgm:pt>
    <dgm:pt modelId="{1CC4FF3D-5735-486D-B4E5-4EC85A42D128}" type="pres">
      <dgm:prSet presAssocID="{F8ABF8C1-5D59-42A0-9B87-BECAC9EB8B85}" presName="tx1" presStyleLbl="revTx" presStyleIdx="4" presStyleCnt="5"/>
      <dgm:spPr/>
    </dgm:pt>
    <dgm:pt modelId="{2D539625-66A9-4146-8B93-53E7E63864E6}" type="pres">
      <dgm:prSet presAssocID="{F8ABF8C1-5D59-42A0-9B87-BECAC9EB8B85}" presName="vert1" presStyleCnt="0"/>
      <dgm:spPr/>
    </dgm:pt>
  </dgm:ptLst>
  <dgm:cxnLst>
    <dgm:cxn modelId="{08C05D0B-6714-43DE-9277-C67922E9D0CF}" type="presOf" srcId="{06C46ABE-4933-49DC-A73C-1E6BAFEFB570}" destId="{16EB434F-E889-4BFC-B2C9-AD6AB9E5DBE8}" srcOrd="0" destOrd="0" presId="urn:microsoft.com/office/officeart/2008/layout/LinedList"/>
    <dgm:cxn modelId="{6BEEE25D-EE98-4FA5-9068-48FFC32172CA}" srcId="{D6E7E0AB-2660-400A-A487-9ED7E178D8F9}" destId="{6885A143-428C-4D10-9F59-821CB6D09CE3}" srcOrd="0" destOrd="0" parTransId="{05E1B7BF-DB5F-4622-9E8B-3F37374F6542}" sibTransId="{D5489281-BDD7-40AD-9FDB-FABB8FACE220}"/>
    <dgm:cxn modelId="{5D3D9E73-314A-4ACD-9C02-221ABB921DAD}" srcId="{D6E7E0AB-2660-400A-A487-9ED7E178D8F9}" destId="{F8ABF8C1-5D59-42A0-9B87-BECAC9EB8B85}" srcOrd="4" destOrd="0" parTransId="{A6A9BDB4-C1EA-4B7F-8CEC-3CA4C5ECECDB}" sibTransId="{3DB4EC55-7D49-47C9-AF08-CC6D35057CE0}"/>
    <dgm:cxn modelId="{FD1DD87F-C556-42E5-8753-C36C01D57482}" type="presOf" srcId="{F8ABF8C1-5D59-42A0-9B87-BECAC9EB8B85}" destId="{1CC4FF3D-5735-486D-B4E5-4EC85A42D128}" srcOrd="0" destOrd="0" presId="urn:microsoft.com/office/officeart/2008/layout/LinedList"/>
    <dgm:cxn modelId="{A987AC8E-5932-48C8-A5D0-D42A2F457C73}" type="presOf" srcId="{D6E7E0AB-2660-400A-A487-9ED7E178D8F9}" destId="{728E2D4A-6657-473D-80A2-B45C5420254F}" srcOrd="0" destOrd="0" presId="urn:microsoft.com/office/officeart/2008/layout/LinedList"/>
    <dgm:cxn modelId="{9F6B16AD-D79D-450E-9C9A-95854F5174C0}" srcId="{D6E7E0AB-2660-400A-A487-9ED7E178D8F9}" destId="{7FE178F2-310F-4B7C-888D-A6972646CD9E}" srcOrd="3" destOrd="0" parTransId="{C012882F-8815-4BFA-B25E-87FC6554888B}" sibTransId="{3F27A858-2741-4490-B25E-B57C22EBF67D}"/>
    <dgm:cxn modelId="{D3FDBBB2-03A6-4791-A6FE-F0FAC754F3EF}" srcId="{D6E7E0AB-2660-400A-A487-9ED7E178D8F9}" destId="{6A736E09-E849-4E79-A0FF-7764AD8DB7E5}" srcOrd="2" destOrd="0" parTransId="{8B9B7080-2EF3-46C6-9272-1EC52CC2098E}" sibTransId="{60A248C7-B479-48B6-83FD-6E89AE5DF73D}"/>
    <dgm:cxn modelId="{C34F72B4-6AF4-4FE6-8BF6-708C12C3BC47}" type="presOf" srcId="{6885A143-428C-4D10-9F59-821CB6D09CE3}" destId="{F32139C8-5340-4BB3-A698-90636448025A}" srcOrd="0" destOrd="0" presId="urn:microsoft.com/office/officeart/2008/layout/LinedList"/>
    <dgm:cxn modelId="{13BACBB7-CD4E-4271-A32C-BF59D0BE4F6C}" srcId="{D6E7E0AB-2660-400A-A487-9ED7E178D8F9}" destId="{06C46ABE-4933-49DC-A73C-1E6BAFEFB570}" srcOrd="1" destOrd="0" parTransId="{4EE81DEA-F3CF-49F8-8159-DAC52AE830F2}" sibTransId="{FB02887D-D139-4835-A6FE-B4CB47CC1022}"/>
    <dgm:cxn modelId="{F7F82FC0-A86C-4E36-89E4-5F3F46C49FEF}" type="presOf" srcId="{7FE178F2-310F-4B7C-888D-A6972646CD9E}" destId="{B47D7199-161C-478E-B1F8-A9808FAEC427}" srcOrd="0" destOrd="0" presId="urn:microsoft.com/office/officeart/2008/layout/LinedList"/>
    <dgm:cxn modelId="{FE1FD1C7-7C3A-424F-9556-4863CF488D25}" type="presOf" srcId="{6A736E09-E849-4E79-A0FF-7764AD8DB7E5}" destId="{10778FCE-4836-44CD-8983-6EA4EDAEF5DE}" srcOrd="0" destOrd="0" presId="urn:microsoft.com/office/officeart/2008/layout/LinedList"/>
    <dgm:cxn modelId="{93CA53CF-426E-4248-9090-92055D15C267}" type="presParOf" srcId="{728E2D4A-6657-473D-80A2-B45C5420254F}" destId="{D0FC7C23-C665-4D40-915B-9F0AE6846AE3}" srcOrd="0" destOrd="0" presId="urn:microsoft.com/office/officeart/2008/layout/LinedList"/>
    <dgm:cxn modelId="{9C6994D9-7BED-42F6-8F78-D8C4BA7CBF66}" type="presParOf" srcId="{728E2D4A-6657-473D-80A2-B45C5420254F}" destId="{7C230482-E03E-423A-A265-D7010310F2CF}" srcOrd="1" destOrd="0" presId="urn:microsoft.com/office/officeart/2008/layout/LinedList"/>
    <dgm:cxn modelId="{59F503D6-0E0B-4794-9AF7-D33DC7A43EB6}" type="presParOf" srcId="{7C230482-E03E-423A-A265-D7010310F2CF}" destId="{F32139C8-5340-4BB3-A698-90636448025A}" srcOrd="0" destOrd="0" presId="urn:microsoft.com/office/officeart/2008/layout/LinedList"/>
    <dgm:cxn modelId="{152CE7D8-3CE7-4913-9EBF-1F958B945FF0}" type="presParOf" srcId="{7C230482-E03E-423A-A265-D7010310F2CF}" destId="{A77476D8-67C1-4171-A3A0-F120773239BB}" srcOrd="1" destOrd="0" presId="urn:microsoft.com/office/officeart/2008/layout/LinedList"/>
    <dgm:cxn modelId="{348F1465-4419-4095-81E8-C59F0CD7432A}" type="presParOf" srcId="{728E2D4A-6657-473D-80A2-B45C5420254F}" destId="{442C1807-5695-4986-85FC-4EA3BF549FAE}" srcOrd="2" destOrd="0" presId="urn:microsoft.com/office/officeart/2008/layout/LinedList"/>
    <dgm:cxn modelId="{2486D518-BD66-4144-80E0-4C0A719E4148}" type="presParOf" srcId="{728E2D4A-6657-473D-80A2-B45C5420254F}" destId="{32A164EB-805A-4049-A05B-1B3F9B813A26}" srcOrd="3" destOrd="0" presId="urn:microsoft.com/office/officeart/2008/layout/LinedList"/>
    <dgm:cxn modelId="{277080DA-5A94-4B97-A384-C214343EA78B}" type="presParOf" srcId="{32A164EB-805A-4049-A05B-1B3F9B813A26}" destId="{16EB434F-E889-4BFC-B2C9-AD6AB9E5DBE8}" srcOrd="0" destOrd="0" presId="urn:microsoft.com/office/officeart/2008/layout/LinedList"/>
    <dgm:cxn modelId="{F76824A8-3E16-42B8-9392-88BF39421A93}" type="presParOf" srcId="{32A164EB-805A-4049-A05B-1B3F9B813A26}" destId="{09D3FB9F-0F91-4874-8401-AF06CA188504}" srcOrd="1" destOrd="0" presId="urn:microsoft.com/office/officeart/2008/layout/LinedList"/>
    <dgm:cxn modelId="{9CED97E7-EE4C-4CD9-B5A1-9E4B869B6D27}" type="presParOf" srcId="{728E2D4A-6657-473D-80A2-B45C5420254F}" destId="{9B04FA76-C3C4-480A-BD8F-EF6CBFCE4108}" srcOrd="4" destOrd="0" presId="urn:microsoft.com/office/officeart/2008/layout/LinedList"/>
    <dgm:cxn modelId="{36D2DE74-383C-46B0-AC60-4D65110E70E0}" type="presParOf" srcId="{728E2D4A-6657-473D-80A2-B45C5420254F}" destId="{DD71A373-0DAC-42E3-ACB5-4CB6E6F5ED65}" srcOrd="5" destOrd="0" presId="urn:microsoft.com/office/officeart/2008/layout/LinedList"/>
    <dgm:cxn modelId="{704E6DCE-7F1B-45B3-9A3E-A126E749B98A}" type="presParOf" srcId="{DD71A373-0DAC-42E3-ACB5-4CB6E6F5ED65}" destId="{10778FCE-4836-44CD-8983-6EA4EDAEF5DE}" srcOrd="0" destOrd="0" presId="urn:microsoft.com/office/officeart/2008/layout/LinedList"/>
    <dgm:cxn modelId="{A88DE244-B40B-4A1F-964A-2D15066CC8CF}" type="presParOf" srcId="{DD71A373-0DAC-42E3-ACB5-4CB6E6F5ED65}" destId="{659D11A1-800A-4CF8-AEC1-730E0D890C7D}" srcOrd="1" destOrd="0" presId="urn:microsoft.com/office/officeart/2008/layout/LinedList"/>
    <dgm:cxn modelId="{851C25C7-26D7-4CBD-B0AE-067B23FBACBB}" type="presParOf" srcId="{728E2D4A-6657-473D-80A2-B45C5420254F}" destId="{56655A51-ABAE-4FF9-A986-ED599344523E}" srcOrd="6" destOrd="0" presId="urn:microsoft.com/office/officeart/2008/layout/LinedList"/>
    <dgm:cxn modelId="{6C2EFF1B-DB95-4BF5-B5C9-9F4A8FCD3194}" type="presParOf" srcId="{728E2D4A-6657-473D-80A2-B45C5420254F}" destId="{55F0A6E3-AD02-483F-AF6B-5D368C49088C}" srcOrd="7" destOrd="0" presId="urn:microsoft.com/office/officeart/2008/layout/LinedList"/>
    <dgm:cxn modelId="{A552DD9D-40B3-4590-873F-9D1B48F7E663}" type="presParOf" srcId="{55F0A6E3-AD02-483F-AF6B-5D368C49088C}" destId="{B47D7199-161C-478E-B1F8-A9808FAEC427}" srcOrd="0" destOrd="0" presId="urn:microsoft.com/office/officeart/2008/layout/LinedList"/>
    <dgm:cxn modelId="{40696643-B6D3-473E-94BE-0E0909DD7342}" type="presParOf" srcId="{55F0A6E3-AD02-483F-AF6B-5D368C49088C}" destId="{577ABE99-ABCB-4506-9E0D-956A2DDBED87}" srcOrd="1" destOrd="0" presId="urn:microsoft.com/office/officeart/2008/layout/LinedList"/>
    <dgm:cxn modelId="{7ABD6F59-D123-4B67-A8BF-C7E34125625E}" type="presParOf" srcId="{728E2D4A-6657-473D-80A2-B45C5420254F}" destId="{C86421CC-F6F7-4F46-AFE3-BC8C26AD6E0F}" srcOrd="8" destOrd="0" presId="urn:microsoft.com/office/officeart/2008/layout/LinedList"/>
    <dgm:cxn modelId="{97F570D6-C570-4CFF-845B-03A1CBAF3534}" type="presParOf" srcId="{728E2D4A-6657-473D-80A2-B45C5420254F}" destId="{9186E0BF-FA1A-4E76-902E-FA63571F40ED}" srcOrd="9" destOrd="0" presId="urn:microsoft.com/office/officeart/2008/layout/LinedList"/>
    <dgm:cxn modelId="{2099F268-0361-4BE1-B462-749DFC1B65BB}" type="presParOf" srcId="{9186E0BF-FA1A-4E76-902E-FA63571F40ED}" destId="{1CC4FF3D-5735-486D-B4E5-4EC85A42D128}" srcOrd="0" destOrd="0" presId="urn:microsoft.com/office/officeart/2008/layout/LinedList"/>
    <dgm:cxn modelId="{F6980937-9907-4E21-8123-8145E5BCFB66}" type="presParOf" srcId="{9186E0BF-FA1A-4E76-902E-FA63571F40ED}" destId="{2D539625-66A9-4146-8B93-53E7E63864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25E4E4-ACA9-477A-812C-87F1F5A7205C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A37728-EB23-4D71-81FA-521369E7199C}">
      <dgm:prSet/>
      <dgm:spPr/>
      <dgm:t>
        <a:bodyPr/>
        <a:lstStyle/>
        <a:p>
          <a:pPr algn="ctr"/>
          <a:r>
            <a:rPr lang="ru-RU" b="1" dirty="0"/>
            <a:t>Цели и задачи реализации Концепции</a:t>
          </a:r>
        </a:p>
        <a:p>
          <a:pPr algn="l"/>
          <a:r>
            <a:rPr lang="ru-RU" b="1" dirty="0"/>
            <a:t>(извлечение из Концепции развития дополнительного образования детей до 2030 г.)</a:t>
          </a:r>
        </a:p>
      </dgm:t>
    </dgm:pt>
    <dgm:pt modelId="{8B053F77-5FB1-46DE-9093-E05F43B8B59E}" type="parTrans" cxnId="{85976B0B-C2C0-4B3A-BA9B-D247724D3BAB}">
      <dgm:prSet/>
      <dgm:spPr/>
      <dgm:t>
        <a:bodyPr/>
        <a:lstStyle/>
        <a:p>
          <a:endParaRPr lang="ru-RU"/>
        </a:p>
      </dgm:t>
    </dgm:pt>
    <dgm:pt modelId="{CC073F6C-ACE2-40F2-95E3-6864473CE69D}" type="sibTrans" cxnId="{85976B0B-C2C0-4B3A-BA9B-D247724D3BAB}">
      <dgm:prSet/>
      <dgm:spPr/>
      <dgm:t>
        <a:bodyPr/>
        <a:lstStyle/>
        <a:p>
          <a:endParaRPr lang="ru-RU"/>
        </a:p>
      </dgm:t>
    </dgm:pt>
    <dgm:pt modelId="{E39B97DB-07C7-42E7-88E9-0DBEC89ECEB1}" type="pres">
      <dgm:prSet presAssocID="{9625E4E4-ACA9-477A-812C-87F1F5A7205C}" presName="linear" presStyleCnt="0">
        <dgm:presLayoutVars>
          <dgm:animLvl val="lvl"/>
          <dgm:resizeHandles val="exact"/>
        </dgm:presLayoutVars>
      </dgm:prSet>
      <dgm:spPr/>
    </dgm:pt>
    <dgm:pt modelId="{D693C7A8-71AB-4A20-90FD-90E95E7C2CDB}" type="pres">
      <dgm:prSet presAssocID="{D6A37728-EB23-4D71-81FA-521369E7199C}" presName="parentText" presStyleLbl="node1" presStyleIdx="0" presStyleCnt="1" custScaleY="128163">
        <dgm:presLayoutVars>
          <dgm:chMax val="0"/>
          <dgm:bulletEnabled val="1"/>
        </dgm:presLayoutVars>
      </dgm:prSet>
      <dgm:spPr/>
    </dgm:pt>
  </dgm:ptLst>
  <dgm:cxnLst>
    <dgm:cxn modelId="{85976B0B-C2C0-4B3A-BA9B-D247724D3BAB}" srcId="{9625E4E4-ACA9-477A-812C-87F1F5A7205C}" destId="{D6A37728-EB23-4D71-81FA-521369E7199C}" srcOrd="0" destOrd="0" parTransId="{8B053F77-5FB1-46DE-9093-E05F43B8B59E}" sibTransId="{CC073F6C-ACE2-40F2-95E3-6864473CE69D}"/>
    <dgm:cxn modelId="{A3A9CF34-09CA-42EC-A75D-171D8B76A9CC}" type="presOf" srcId="{D6A37728-EB23-4D71-81FA-521369E7199C}" destId="{D693C7A8-71AB-4A20-90FD-90E95E7C2CDB}" srcOrd="0" destOrd="0" presId="urn:microsoft.com/office/officeart/2005/8/layout/vList2"/>
    <dgm:cxn modelId="{00BAD1FD-0AA2-474D-8E53-2C528B39151F}" type="presOf" srcId="{9625E4E4-ACA9-477A-812C-87F1F5A7205C}" destId="{E39B97DB-07C7-42E7-88E9-0DBEC89ECEB1}" srcOrd="0" destOrd="0" presId="urn:microsoft.com/office/officeart/2005/8/layout/vList2"/>
    <dgm:cxn modelId="{AB38DAA2-23A7-4FE0-819A-C7248DBD8D93}" type="presParOf" srcId="{E39B97DB-07C7-42E7-88E9-0DBEC89ECEB1}" destId="{D693C7A8-71AB-4A20-90FD-90E95E7C2C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65D190-6BE8-445A-A8E9-5B0640A1F3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B573852-201A-40BB-BA5D-FD931670AE86}">
      <dgm:prSet custT="1"/>
      <dgm:spPr/>
      <dgm:t>
        <a:bodyPr/>
        <a:lstStyle/>
        <a:p>
          <a:r>
            <a:rPr lang="ru-RU" sz="1800" b="1" dirty="0"/>
            <a:t>Формирование у детей и молодежи общероссийской гражданской идентичности, патриотизма и гражданской ответственности</a:t>
          </a:r>
        </a:p>
      </dgm:t>
    </dgm:pt>
    <dgm:pt modelId="{B5B20B62-FD4D-474B-870F-E662D494187E}" type="parTrans" cxnId="{3E505D52-E2FE-44DA-950D-C9FF013BB8F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274EAE0-576A-4D28-B319-8CD9D1277FC5}" type="sibTrans" cxnId="{3E505D52-E2FE-44DA-950D-C9FF013BB8F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DBEEFFE-6663-4546-9A57-92891F741090}">
      <dgm:prSet custT="1"/>
      <dgm:spPr/>
      <dgm:t>
        <a:bodyPr/>
        <a:lstStyle/>
        <a:p>
          <a:r>
            <a:rPr lang="ru-RU" sz="1800" b="1" dirty="0">
              <a:latin typeface="+mj-lt"/>
              <a:ea typeface="+mj-ea"/>
              <a:cs typeface="+mj-cs"/>
              <a:sym typeface="Calibri"/>
            </a:rPr>
            <a:t>Создание </a:t>
          </a:r>
          <a:r>
            <a:rPr lang="ru-RU" sz="1800" b="1" dirty="0"/>
            <a:t>условий в организациях ДОД для занятий детей с ОВЗ и детей-инвалидов</a:t>
          </a:r>
        </a:p>
      </dgm:t>
    </dgm:pt>
    <dgm:pt modelId="{083A9E89-6099-4AB0-BE43-669D6E6C9BCA}" type="parTrans" cxnId="{7BD8A43D-A2E2-46CA-97C4-173904481142}">
      <dgm:prSet/>
      <dgm:spPr/>
      <dgm:t>
        <a:bodyPr/>
        <a:lstStyle/>
        <a:p>
          <a:endParaRPr lang="ru-RU"/>
        </a:p>
      </dgm:t>
    </dgm:pt>
    <dgm:pt modelId="{369F69B3-C7A4-44E1-9B43-78BCD6B61273}" type="sibTrans" cxnId="{7BD8A43D-A2E2-46CA-97C4-173904481142}">
      <dgm:prSet/>
      <dgm:spPr/>
      <dgm:t>
        <a:bodyPr/>
        <a:lstStyle/>
        <a:p>
          <a:endParaRPr lang="ru-RU"/>
        </a:p>
      </dgm:t>
    </dgm:pt>
    <dgm:pt modelId="{6B2C1714-6412-4656-9FF7-E4896471963B}">
      <dgm:prSet custT="1"/>
      <dgm:spPr/>
      <dgm:t>
        <a:bodyPr/>
        <a:lstStyle/>
        <a:p>
          <a:r>
            <a:rPr lang="ru-RU" sz="1800" b="1" dirty="0">
              <a:latin typeface="+mj-lt"/>
              <a:ea typeface="+mj-ea"/>
              <a:cs typeface="+mj-cs"/>
              <a:sym typeface="Calibri"/>
            </a:rPr>
            <a:t>Повышение качества образовательных результатов у детей, испытывающих трудности в освоении основных общеобразовательных программ</a:t>
          </a:r>
        </a:p>
      </dgm:t>
    </dgm:pt>
    <dgm:pt modelId="{8BD7F20F-650A-4C14-9B59-57AA683DFAC1}" type="parTrans" cxnId="{235A6A38-46A6-4690-B5BF-5A3092E97BFA}">
      <dgm:prSet/>
      <dgm:spPr/>
      <dgm:t>
        <a:bodyPr/>
        <a:lstStyle/>
        <a:p>
          <a:endParaRPr lang="ru-RU"/>
        </a:p>
      </dgm:t>
    </dgm:pt>
    <dgm:pt modelId="{EEC10029-7C7F-451D-99D5-6C9B9168BDBD}" type="sibTrans" cxnId="{235A6A38-46A6-4690-B5BF-5A3092E97BFA}">
      <dgm:prSet/>
      <dgm:spPr/>
      <dgm:t>
        <a:bodyPr/>
        <a:lstStyle/>
        <a:p>
          <a:endParaRPr lang="ru-RU"/>
        </a:p>
      </dgm:t>
    </dgm:pt>
    <dgm:pt modelId="{FD68FB52-514D-419C-906F-53A13614E721}">
      <dgm:prSet custT="1"/>
      <dgm:spPr/>
      <dgm:t>
        <a:bodyPr/>
        <a:lstStyle/>
        <a:p>
          <a:r>
            <a:rPr lang="ru-RU" sz="1800" b="1" dirty="0">
              <a:latin typeface="+mj-lt"/>
              <a:ea typeface="+mj-ea"/>
              <a:cs typeface="+mj-cs"/>
              <a:sym typeface="Calibri"/>
            </a:rPr>
            <a:t>Обновление содержания методов обучения при реализации программ ДОД</a:t>
          </a:r>
        </a:p>
      </dgm:t>
    </dgm:pt>
    <dgm:pt modelId="{45541F0C-8EF8-4F5E-A0B3-B61307D0DC91}" type="parTrans" cxnId="{5AD0F67D-C9E3-4645-B4F3-AB2AAB43B9EB}">
      <dgm:prSet/>
      <dgm:spPr/>
      <dgm:t>
        <a:bodyPr/>
        <a:lstStyle/>
        <a:p>
          <a:endParaRPr lang="ru-RU"/>
        </a:p>
      </dgm:t>
    </dgm:pt>
    <dgm:pt modelId="{FCCC2907-A018-410F-B1FD-0A5B94972E67}" type="sibTrans" cxnId="{5AD0F67D-C9E3-4645-B4F3-AB2AAB43B9EB}">
      <dgm:prSet/>
      <dgm:spPr/>
      <dgm:t>
        <a:bodyPr/>
        <a:lstStyle/>
        <a:p>
          <a:endParaRPr lang="ru-RU"/>
        </a:p>
      </dgm:t>
    </dgm:pt>
    <dgm:pt modelId="{C3610F58-8FF7-4654-9967-F770BC29213D}">
      <dgm:prSet custT="1"/>
      <dgm:spPr/>
      <dgm:t>
        <a:bodyPr/>
        <a:lstStyle/>
        <a:p>
          <a:r>
            <a:rPr lang="ru-RU" sz="1800" b="1" dirty="0">
              <a:latin typeface="+mj-lt"/>
              <a:ea typeface="+mj-ea"/>
              <a:cs typeface="+mj-cs"/>
              <a:sym typeface="Calibri"/>
            </a:rPr>
            <a:t>Реализация модели «Школа полного дня»</a:t>
          </a:r>
        </a:p>
      </dgm:t>
    </dgm:pt>
    <dgm:pt modelId="{CF087822-8A2F-4219-BF9F-D2E4B6B112E9}" type="parTrans" cxnId="{005BF466-9D6C-43F3-A8DA-1251BABA1871}">
      <dgm:prSet/>
      <dgm:spPr/>
      <dgm:t>
        <a:bodyPr/>
        <a:lstStyle/>
        <a:p>
          <a:endParaRPr lang="ru-RU"/>
        </a:p>
      </dgm:t>
    </dgm:pt>
    <dgm:pt modelId="{5896A812-C92A-4B4E-81F6-8C6F0067F93C}" type="sibTrans" cxnId="{005BF466-9D6C-43F3-A8DA-1251BABA1871}">
      <dgm:prSet/>
      <dgm:spPr/>
      <dgm:t>
        <a:bodyPr/>
        <a:lstStyle/>
        <a:p>
          <a:endParaRPr lang="ru-RU"/>
        </a:p>
      </dgm:t>
    </dgm:pt>
    <dgm:pt modelId="{A995D65A-3B09-410E-ACFE-5F764EF41CF6}">
      <dgm:prSet custT="1"/>
      <dgm:spPr/>
      <dgm:t>
        <a:bodyPr/>
        <a:lstStyle/>
        <a:p>
          <a:r>
            <a:rPr lang="ru-RU" sz="1800" b="1" dirty="0">
              <a:latin typeface="+mj-lt"/>
              <a:ea typeface="+mj-ea"/>
              <a:cs typeface="+mj-cs"/>
              <a:sym typeface="Calibri"/>
            </a:rPr>
            <a:t>Вовлечение обучающихся в программы и мероприятия ранней профориентации</a:t>
          </a:r>
        </a:p>
      </dgm:t>
    </dgm:pt>
    <dgm:pt modelId="{8A4DC4C0-7B2C-49B6-AB90-DFE1C15BA6F4}" type="parTrans" cxnId="{F60A0401-3187-4375-84EF-26B500DDE2DC}">
      <dgm:prSet/>
      <dgm:spPr/>
      <dgm:t>
        <a:bodyPr/>
        <a:lstStyle/>
        <a:p>
          <a:endParaRPr lang="ru-RU"/>
        </a:p>
      </dgm:t>
    </dgm:pt>
    <dgm:pt modelId="{3D73ADA2-33BD-4ED9-90B5-9D2174726B6C}" type="sibTrans" cxnId="{F60A0401-3187-4375-84EF-26B500DDE2DC}">
      <dgm:prSet/>
      <dgm:spPr/>
      <dgm:t>
        <a:bodyPr/>
        <a:lstStyle/>
        <a:p>
          <a:endParaRPr lang="ru-RU"/>
        </a:p>
      </dgm:t>
    </dgm:pt>
    <dgm:pt modelId="{67C165A5-B9FE-44B0-93FC-EE5E00FFC034}" type="pres">
      <dgm:prSet presAssocID="{8B65D190-6BE8-445A-A8E9-5B0640A1F38A}" presName="Name0" presStyleCnt="0">
        <dgm:presLayoutVars>
          <dgm:chMax val="7"/>
          <dgm:chPref val="7"/>
          <dgm:dir/>
        </dgm:presLayoutVars>
      </dgm:prSet>
      <dgm:spPr/>
    </dgm:pt>
    <dgm:pt modelId="{233CA246-1FB9-4150-A894-89008DDC88C1}" type="pres">
      <dgm:prSet presAssocID="{8B65D190-6BE8-445A-A8E9-5B0640A1F38A}" presName="Name1" presStyleCnt="0"/>
      <dgm:spPr/>
    </dgm:pt>
    <dgm:pt modelId="{6733F9DD-6639-4E04-9B39-18A03D823BCB}" type="pres">
      <dgm:prSet presAssocID="{8B65D190-6BE8-445A-A8E9-5B0640A1F38A}" presName="cycle" presStyleCnt="0"/>
      <dgm:spPr/>
    </dgm:pt>
    <dgm:pt modelId="{0248E124-1D39-4F0D-984C-A0184FA9DABD}" type="pres">
      <dgm:prSet presAssocID="{8B65D190-6BE8-445A-A8E9-5B0640A1F38A}" presName="srcNode" presStyleLbl="node1" presStyleIdx="0" presStyleCnt="6"/>
      <dgm:spPr/>
    </dgm:pt>
    <dgm:pt modelId="{96627A86-3AFF-4356-AFC5-1380150EB1D9}" type="pres">
      <dgm:prSet presAssocID="{8B65D190-6BE8-445A-A8E9-5B0640A1F38A}" presName="conn" presStyleLbl="parChTrans1D2" presStyleIdx="0" presStyleCnt="1"/>
      <dgm:spPr/>
    </dgm:pt>
    <dgm:pt modelId="{D313B356-B1F5-426D-963D-2197F02223B7}" type="pres">
      <dgm:prSet presAssocID="{8B65D190-6BE8-445A-A8E9-5B0640A1F38A}" presName="extraNode" presStyleLbl="node1" presStyleIdx="0" presStyleCnt="6"/>
      <dgm:spPr/>
    </dgm:pt>
    <dgm:pt modelId="{1ED661F4-C8B5-4DB3-B17C-B5FC086B4B56}" type="pres">
      <dgm:prSet presAssocID="{8B65D190-6BE8-445A-A8E9-5B0640A1F38A}" presName="dstNode" presStyleLbl="node1" presStyleIdx="0" presStyleCnt="6"/>
      <dgm:spPr/>
    </dgm:pt>
    <dgm:pt modelId="{A212467E-9F2C-40B9-BA1A-87171DF24A36}" type="pres">
      <dgm:prSet presAssocID="{FB573852-201A-40BB-BA5D-FD931670AE86}" presName="text_1" presStyleLbl="node1" presStyleIdx="0" presStyleCnt="6">
        <dgm:presLayoutVars>
          <dgm:bulletEnabled val="1"/>
        </dgm:presLayoutVars>
      </dgm:prSet>
      <dgm:spPr/>
    </dgm:pt>
    <dgm:pt modelId="{C9C1191F-1D1E-4B9A-8A83-529492F6F3F7}" type="pres">
      <dgm:prSet presAssocID="{FB573852-201A-40BB-BA5D-FD931670AE86}" presName="accent_1" presStyleCnt="0"/>
      <dgm:spPr/>
    </dgm:pt>
    <dgm:pt modelId="{4CDFC622-C469-429D-B862-E77EBA03CD76}" type="pres">
      <dgm:prSet presAssocID="{FB573852-201A-40BB-BA5D-FD931670AE86}" presName="accentRepeatNode" presStyleLbl="solidFgAcc1" presStyleIdx="0" presStyleCnt="6" custLinFactNeighborX="-5550" custLinFactNeighborY="4873"/>
      <dgm:spPr/>
    </dgm:pt>
    <dgm:pt modelId="{E8DA522C-C1B2-4D5F-8DE7-5228DA4F7D88}" type="pres">
      <dgm:prSet presAssocID="{8DBEEFFE-6663-4546-9A57-92891F741090}" presName="text_2" presStyleLbl="node1" presStyleIdx="1" presStyleCnt="6">
        <dgm:presLayoutVars>
          <dgm:bulletEnabled val="1"/>
        </dgm:presLayoutVars>
      </dgm:prSet>
      <dgm:spPr/>
    </dgm:pt>
    <dgm:pt modelId="{08BA0906-026A-4484-9E8B-FEB413F22B0C}" type="pres">
      <dgm:prSet presAssocID="{8DBEEFFE-6663-4546-9A57-92891F741090}" presName="accent_2" presStyleCnt="0"/>
      <dgm:spPr/>
    </dgm:pt>
    <dgm:pt modelId="{9AB1094F-E8CC-4BD2-8D37-1E67F23D1AAF}" type="pres">
      <dgm:prSet presAssocID="{8DBEEFFE-6663-4546-9A57-92891F741090}" presName="accentRepeatNode" presStyleLbl="solidFgAcc1" presStyleIdx="1" presStyleCnt="6"/>
      <dgm:spPr/>
    </dgm:pt>
    <dgm:pt modelId="{B9953171-7A00-4FB5-B73D-80C9EB1DC1E6}" type="pres">
      <dgm:prSet presAssocID="{6B2C1714-6412-4656-9FF7-E4896471963B}" presName="text_3" presStyleLbl="node1" presStyleIdx="2" presStyleCnt="6">
        <dgm:presLayoutVars>
          <dgm:bulletEnabled val="1"/>
        </dgm:presLayoutVars>
      </dgm:prSet>
      <dgm:spPr/>
    </dgm:pt>
    <dgm:pt modelId="{A022D355-1E05-4D69-AA1A-617ABBBE8618}" type="pres">
      <dgm:prSet presAssocID="{6B2C1714-6412-4656-9FF7-E4896471963B}" presName="accent_3" presStyleCnt="0"/>
      <dgm:spPr/>
    </dgm:pt>
    <dgm:pt modelId="{BAF23BDC-0D9E-4113-B137-1A29006ED0A1}" type="pres">
      <dgm:prSet presAssocID="{6B2C1714-6412-4656-9FF7-E4896471963B}" presName="accentRepeatNode" presStyleLbl="solidFgAcc1" presStyleIdx="2" presStyleCnt="6"/>
      <dgm:spPr/>
    </dgm:pt>
    <dgm:pt modelId="{B7492A57-84E3-4D53-ABCD-586B050FE779}" type="pres">
      <dgm:prSet presAssocID="{FD68FB52-514D-419C-906F-53A13614E721}" presName="text_4" presStyleLbl="node1" presStyleIdx="3" presStyleCnt="6">
        <dgm:presLayoutVars>
          <dgm:bulletEnabled val="1"/>
        </dgm:presLayoutVars>
      </dgm:prSet>
      <dgm:spPr/>
    </dgm:pt>
    <dgm:pt modelId="{ABEFDCC3-5BC1-4AF5-B8EC-475E4240FE0B}" type="pres">
      <dgm:prSet presAssocID="{FD68FB52-514D-419C-906F-53A13614E721}" presName="accent_4" presStyleCnt="0"/>
      <dgm:spPr/>
    </dgm:pt>
    <dgm:pt modelId="{03D29F2A-C055-4012-A3BD-BBC8321A0949}" type="pres">
      <dgm:prSet presAssocID="{FD68FB52-514D-419C-906F-53A13614E721}" presName="accentRepeatNode" presStyleLbl="solidFgAcc1" presStyleIdx="3" presStyleCnt="6"/>
      <dgm:spPr/>
    </dgm:pt>
    <dgm:pt modelId="{C3E7EC84-8373-48A6-AA05-C1011CCD7C1B}" type="pres">
      <dgm:prSet presAssocID="{C3610F58-8FF7-4654-9967-F770BC29213D}" presName="text_5" presStyleLbl="node1" presStyleIdx="4" presStyleCnt="6">
        <dgm:presLayoutVars>
          <dgm:bulletEnabled val="1"/>
        </dgm:presLayoutVars>
      </dgm:prSet>
      <dgm:spPr/>
    </dgm:pt>
    <dgm:pt modelId="{7EF54A41-1D23-4809-9FDB-DCC6B66B3E89}" type="pres">
      <dgm:prSet presAssocID="{C3610F58-8FF7-4654-9967-F770BC29213D}" presName="accent_5" presStyleCnt="0"/>
      <dgm:spPr/>
    </dgm:pt>
    <dgm:pt modelId="{A638492E-0B18-46AB-A6CD-40517499609D}" type="pres">
      <dgm:prSet presAssocID="{C3610F58-8FF7-4654-9967-F770BC29213D}" presName="accentRepeatNode" presStyleLbl="solidFgAcc1" presStyleIdx="4" presStyleCnt="6"/>
      <dgm:spPr/>
    </dgm:pt>
    <dgm:pt modelId="{33C49B6E-9102-4EEB-B769-D831FC1C52F2}" type="pres">
      <dgm:prSet presAssocID="{A995D65A-3B09-410E-ACFE-5F764EF41CF6}" presName="text_6" presStyleLbl="node1" presStyleIdx="5" presStyleCnt="6">
        <dgm:presLayoutVars>
          <dgm:bulletEnabled val="1"/>
        </dgm:presLayoutVars>
      </dgm:prSet>
      <dgm:spPr/>
    </dgm:pt>
    <dgm:pt modelId="{A19A88B4-6870-4C78-8901-12F1F8A966C2}" type="pres">
      <dgm:prSet presAssocID="{A995D65A-3B09-410E-ACFE-5F764EF41CF6}" presName="accent_6" presStyleCnt="0"/>
      <dgm:spPr/>
    </dgm:pt>
    <dgm:pt modelId="{A48A536A-4734-4DB6-8A91-723CAA9B8BF2}" type="pres">
      <dgm:prSet presAssocID="{A995D65A-3B09-410E-ACFE-5F764EF41CF6}" presName="accentRepeatNode" presStyleLbl="solidFgAcc1" presStyleIdx="5" presStyleCnt="6"/>
      <dgm:spPr/>
    </dgm:pt>
  </dgm:ptLst>
  <dgm:cxnLst>
    <dgm:cxn modelId="{F60A0401-3187-4375-84EF-26B500DDE2DC}" srcId="{8B65D190-6BE8-445A-A8E9-5B0640A1F38A}" destId="{A995D65A-3B09-410E-ACFE-5F764EF41CF6}" srcOrd="5" destOrd="0" parTransId="{8A4DC4C0-7B2C-49B6-AB90-DFE1C15BA6F4}" sibTransId="{3D73ADA2-33BD-4ED9-90B5-9D2174726B6C}"/>
    <dgm:cxn modelId="{59546E12-0639-4705-B112-63FD86EDE343}" type="presOf" srcId="{A995D65A-3B09-410E-ACFE-5F764EF41CF6}" destId="{33C49B6E-9102-4EEB-B769-D831FC1C52F2}" srcOrd="0" destOrd="0" presId="urn:microsoft.com/office/officeart/2008/layout/VerticalCurvedList"/>
    <dgm:cxn modelId="{12687013-F655-46CB-94F6-7457352D68D5}" type="presOf" srcId="{8DBEEFFE-6663-4546-9A57-92891F741090}" destId="{E8DA522C-C1B2-4D5F-8DE7-5228DA4F7D88}" srcOrd="0" destOrd="0" presId="urn:microsoft.com/office/officeart/2008/layout/VerticalCurvedList"/>
    <dgm:cxn modelId="{27DC0631-C5AF-4A68-A329-BA849147C0EC}" type="presOf" srcId="{6B2C1714-6412-4656-9FF7-E4896471963B}" destId="{B9953171-7A00-4FB5-B73D-80C9EB1DC1E6}" srcOrd="0" destOrd="0" presId="urn:microsoft.com/office/officeart/2008/layout/VerticalCurvedList"/>
    <dgm:cxn modelId="{235A6A38-46A6-4690-B5BF-5A3092E97BFA}" srcId="{8B65D190-6BE8-445A-A8E9-5B0640A1F38A}" destId="{6B2C1714-6412-4656-9FF7-E4896471963B}" srcOrd="2" destOrd="0" parTransId="{8BD7F20F-650A-4C14-9B59-57AA683DFAC1}" sibTransId="{EEC10029-7C7F-451D-99D5-6C9B9168BDBD}"/>
    <dgm:cxn modelId="{7BD8A43D-A2E2-46CA-97C4-173904481142}" srcId="{8B65D190-6BE8-445A-A8E9-5B0640A1F38A}" destId="{8DBEEFFE-6663-4546-9A57-92891F741090}" srcOrd="1" destOrd="0" parTransId="{083A9E89-6099-4AB0-BE43-669D6E6C9BCA}" sibTransId="{369F69B3-C7A4-44E1-9B43-78BCD6B61273}"/>
    <dgm:cxn modelId="{2B42BD63-3F7D-4A43-92D8-BF2826AB94E5}" type="presOf" srcId="{FB573852-201A-40BB-BA5D-FD931670AE86}" destId="{A212467E-9F2C-40B9-BA1A-87171DF24A36}" srcOrd="0" destOrd="0" presId="urn:microsoft.com/office/officeart/2008/layout/VerticalCurvedList"/>
    <dgm:cxn modelId="{005BF466-9D6C-43F3-A8DA-1251BABA1871}" srcId="{8B65D190-6BE8-445A-A8E9-5B0640A1F38A}" destId="{C3610F58-8FF7-4654-9967-F770BC29213D}" srcOrd="4" destOrd="0" parTransId="{CF087822-8A2F-4219-BF9F-D2E4B6B112E9}" sibTransId="{5896A812-C92A-4B4E-81F6-8C6F0067F93C}"/>
    <dgm:cxn modelId="{716DEE47-C1F8-4CA7-96D5-00A1B42B54C5}" type="presOf" srcId="{FD68FB52-514D-419C-906F-53A13614E721}" destId="{B7492A57-84E3-4D53-ABCD-586B050FE779}" srcOrd="0" destOrd="0" presId="urn:microsoft.com/office/officeart/2008/layout/VerticalCurvedList"/>
    <dgm:cxn modelId="{3E505D52-E2FE-44DA-950D-C9FF013BB8FA}" srcId="{8B65D190-6BE8-445A-A8E9-5B0640A1F38A}" destId="{FB573852-201A-40BB-BA5D-FD931670AE86}" srcOrd="0" destOrd="0" parTransId="{B5B20B62-FD4D-474B-870F-E662D494187E}" sibTransId="{E274EAE0-576A-4D28-B319-8CD9D1277FC5}"/>
    <dgm:cxn modelId="{BCF49657-9BD9-40BF-ADB8-9AAC2E17D848}" type="presOf" srcId="{E274EAE0-576A-4D28-B319-8CD9D1277FC5}" destId="{96627A86-3AFF-4356-AFC5-1380150EB1D9}" srcOrd="0" destOrd="0" presId="urn:microsoft.com/office/officeart/2008/layout/VerticalCurvedList"/>
    <dgm:cxn modelId="{5AD0F67D-C9E3-4645-B4F3-AB2AAB43B9EB}" srcId="{8B65D190-6BE8-445A-A8E9-5B0640A1F38A}" destId="{FD68FB52-514D-419C-906F-53A13614E721}" srcOrd="3" destOrd="0" parTransId="{45541F0C-8EF8-4F5E-A0B3-B61307D0DC91}" sibTransId="{FCCC2907-A018-410F-B1FD-0A5B94972E67}"/>
    <dgm:cxn modelId="{D4E2E69A-635E-4A33-A9DC-E7EC13CE4476}" type="presOf" srcId="{C3610F58-8FF7-4654-9967-F770BC29213D}" destId="{C3E7EC84-8373-48A6-AA05-C1011CCD7C1B}" srcOrd="0" destOrd="0" presId="urn:microsoft.com/office/officeart/2008/layout/VerticalCurvedList"/>
    <dgm:cxn modelId="{A5F72CB0-840F-4651-8C5E-4CAA422E39E3}" type="presOf" srcId="{8B65D190-6BE8-445A-A8E9-5B0640A1F38A}" destId="{67C165A5-B9FE-44B0-93FC-EE5E00FFC034}" srcOrd="0" destOrd="0" presId="urn:microsoft.com/office/officeart/2008/layout/VerticalCurvedList"/>
    <dgm:cxn modelId="{55FE8DF8-9F58-4963-8B22-DAF9955FDA28}" type="presParOf" srcId="{67C165A5-B9FE-44B0-93FC-EE5E00FFC034}" destId="{233CA246-1FB9-4150-A894-89008DDC88C1}" srcOrd="0" destOrd="0" presId="urn:microsoft.com/office/officeart/2008/layout/VerticalCurvedList"/>
    <dgm:cxn modelId="{4A6D306C-5744-4C70-BA71-BC4546A1EF30}" type="presParOf" srcId="{233CA246-1FB9-4150-A894-89008DDC88C1}" destId="{6733F9DD-6639-4E04-9B39-18A03D823BCB}" srcOrd="0" destOrd="0" presId="urn:microsoft.com/office/officeart/2008/layout/VerticalCurvedList"/>
    <dgm:cxn modelId="{8B2EE459-652D-4968-8F07-72C8FF0DDB3D}" type="presParOf" srcId="{6733F9DD-6639-4E04-9B39-18A03D823BCB}" destId="{0248E124-1D39-4F0D-984C-A0184FA9DABD}" srcOrd="0" destOrd="0" presId="urn:microsoft.com/office/officeart/2008/layout/VerticalCurvedList"/>
    <dgm:cxn modelId="{70EFD182-1D9C-420E-89CB-367DEA588490}" type="presParOf" srcId="{6733F9DD-6639-4E04-9B39-18A03D823BCB}" destId="{96627A86-3AFF-4356-AFC5-1380150EB1D9}" srcOrd="1" destOrd="0" presId="urn:microsoft.com/office/officeart/2008/layout/VerticalCurvedList"/>
    <dgm:cxn modelId="{2CA849F2-4B7A-443B-9CCD-849FC0F0DBB4}" type="presParOf" srcId="{6733F9DD-6639-4E04-9B39-18A03D823BCB}" destId="{D313B356-B1F5-426D-963D-2197F02223B7}" srcOrd="2" destOrd="0" presId="urn:microsoft.com/office/officeart/2008/layout/VerticalCurvedList"/>
    <dgm:cxn modelId="{CC5E2644-7FEF-469D-BAC5-503F53A431CE}" type="presParOf" srcId="{6733F9DD-6639-4E04-9B39-18A03D823BCB}" destId="{1ED661F4-C8B5-4DB3-B17C-B5FC086B4B56}" srcOrd="3" destOrd="0" presId="urn:microsoft.com/office/officeart/2008/layout/VerticalCurvedList"/>
    <dgm:cxn modelId="{5FED147C-B528-4BBB-9AC9-16760CC2B6E4}" type="presParOf" srcId="{233CA246-1FB9-4150-A894-89008DDC88C1}" destId="{A212467E-9F2C-40B9-BA1A-87171DF24A36}" srcOrd="1" destOrd="0" presId="urn:microsoft.com/office/officeart/2008/layout/VerticalCurvedList"/>
    <dgm:cxn modelId="{6DC6C33F-197F-4B2F-8FBB-5661BF12F706}" type="presParOf" srcId="{233CA246-1FB9-4150-A894-89008DDC88C1}" destId="{C9C1191F-1D1E-4B9A-8A83-529492F6F3F7}" srcOrd="2" destOrd="0" presId="urn:microsoft.com/office/officeart/2008/layout/VerticalCurvedList"/>
    <dgm:cxn modelId="{87135F9A-9DD8-4C47-87DC-01FE850D91D0}" type="presParOf" srcId="{C9C1191F-1D1E-4B9A-8A83-529492F6F3F7}" destId="{4CDFC622-C469-429D-B862-E77EBA03CD76}" srcOrd="0" destOrd="0" presId="urn:microsoft.com/office/officeart/2008/layout/VerticalCurvedList"/>
    <dgm:cxn modelId="{FE38D429-E662-47B2-B82F-42E43AA0FF1D}" type="presParOf" srcId="{233CA246-1FB9-4150-A894-89008DDC88C1}" destId="{E8DA522C-C1B2-4D5F-8DE7-5228DA4F7D88}" srcOrd="3" destOrd="0" presId="urn:microsoft.com/office/officeart/2008/layout/VerticalCurvedList"/>
    <dgm:cxn modelId="{8E87002D-0BAB-4B2F-9D59-75FB34B33808}" type="presParOf" srcId="{233CA246-1FB9-4150-A894-89008DDC88C1}" destId="{08BA0906-026A-4484-9E8B-FEB413F22B0C}" srcOrd="4" destOrd="0" presId="urn:microsoft.com/office/officeart/2008/layout/VerticalCurvedList"/>
    <dgm:cxn modelId="{3E922FDA-105C-402C-B65B-5C7D49296E9B}" type="presParOf" srcId="{08BA0906-026A-4484-9E8B-FEB413F22B0C}" destId="{9AB1094F-E8CC-4BD2-8D37-1E67F23D1AAF}" srcOrd="0" destOrd="0" presId="urn:microsoft.com/office/officeart/2008/layout/VerticalCurvedList"/>
    <dgm:cxn modelId="{E2A7A45F-2CF7-4517-8CB8-4269C07CAD01}" type="presParOf" srcId="{233CA246-1FB9-4150-A894-89008DDC88C1}" destId="{B9953171-7A00-4FB5-B73D-80C9EB1DC1E6}" srcOrd="5" destOrd="0" presId="urn:microsoft.com/office/officeart/2008/layout/VerticalCurvedList"/>
    <dgm:cxn modelId="{546EC6DB-7BD1-481B-8F82-6021D7EC9D21}" type="presParOf" srcId="{233CA246-1FB9-4150-A894-89008DDC88C1}" destId="{A022D355-1E05-4D69-AA1A-617ABBBE8618}" srcOrd="6" destOrd="0" presId="urn:microsoft.com/office/officeart/2008/layout/VerticalCurvedList"/>
    <dgm:cxn modelId="{574C4FB8-0EFE-40AB-B521-762CCBA28FBA}" type="presParOf" srcId="{A022D355-1E05-4D69-AA1A-617ABBBE8618}" destId="{BAF23BDC-0D9E-4113-B137-1A29006ED0A1}" srcOrd="0" destOrd="0" presId="urn:microsoft.com/office/officeart/2008/layout/VerticalCurvedList"/>
    <dgm:cxn modelId="{F0CBB993-E56D-4F2B-8CB9-C697CC31884E}" type="presParOf" srcId="{233CA246-1FB9-4150-A894-89008DDC88C1}" destId="{B7492A57-84E3-4D53-ABCD-586B050FE779}" srcOrd="7" destOrd="0" presId="urn:microsoft.com/office/officeart/2008/layout/VerticalCurvedList"/>
    <dgm:cxn modelId="{B88C200C-C136-43B5-A5A5-3484212976FC}" type="presParOf" srcId="{233CA246-1FB9-4150-A894-89008DDC88C1}" destId="{ABEFDCC3-5BC1-4AF5-B8EC-475E4240FE0B}" srcOrd="8" destOrd="0" presId="urn:microsoft.com/office/officeart/2008/layout/VerticalCurvedList"/>
    <dgm:cxn modelId="{7FE8C6CA-6BA8-40C7-A596-05ADFDC8C7E5}" type="presParOf" srcId="{ABEFDCC3-5BC1-4AF5-B8EC-475E4240FE0B}" destId="{03D29F2A-C055-4012-A3BD-BBC8321A0949}" srcOrd="0" destOrd="0" presId="urn:microsoft.com/office/officeart/2008/layout/VerticalCurvedList"/>
    <dgm:cxn modelId="{D564C0B4-FF73-4157-A07F-65F5D2BDB249}" type="presParOf" srcId="{233CA246-1FB9-4150-A894-89008DDC88C1}" destId="{C3E7EC84-8373-48A6-AA05-C1011CCD7C1B}" srcOrd="9" destOrd="0" presId="urn:microsoft.com/office/officeart/2008/layout/VerticalCurvedList"/>
    <dgm:cxn modelId="{ECFAA8AC-6E48-4CA9-9054-56CA9C1F851D}" type="presParOf" srcId="{233CA246-1FB9-4150-A894-89008DDC88C1}" destId="{7EF54A41-1D23-4809-9FDB-DCC6B66B3E89}" srcOrd="10" destOrd="0" presId="urn:microsoft.com/office/officeart/2008/layout/VerticalCurvedList"/>
    <dgm:cxn modelId="{E1A06B17-5C04-4956-B690-7DAF7AE30D34}" type="presParOf" srcId="{7EF54A41-1D23-4809-9FDB-DCC6B66B3E89}" destId="{A638492E-0B18-46AB-A6CD-40517499609D}" srcOrd="0" destOrd="0" presId="urn:microsoft.com/office/officeart/2008/layout/VerticalCurvedList"/>
    <dgm:cxn modelId="{2EEC5961-E84A-4D3D-9314-D5DD4CA41CEB}" type="presParOf" srcId="{233CA246-1FB9-4150-A894-89008DDC88C1}" destId="{33C49B6E-9102-4EEB-B769-D831FC1C52F2}" srcOrd="11" destOrd="0" presId="urn:microsoft.com/office/officeart/2008/layout/VerticalCurvedList"/>
    <dgm:cxn modelId="{D6712BDA-FE4A-4C9F-800B-6B01B59B7C48}" type="presParOf" srcId="{233CA246-1FB9-4150-A894-89008DDC88C1}" destId="{A19A88B4-6870-4C78-8901-12F1F8A966C2}" srcOrd="12" destOrd="0" presId="urn:microsoft.com/office/officeart/2008/layout/VerticalCurvedList"/>
    <dgm:cxn modelId="{D610AE51-9801-4982-A954-117720B55380}" type="presParOf" srcId="{A19A88B4-6870-4C78-8901-12F1F8A966C2}" destId="{A48A536A-4734-4DB6-8A91-723CAA9B8B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44E0154-76D0-4E90-AA3F-309D5469532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7086E14D-C083-46CE-8453-721F802113E0}">
      <dgm:prSet/>
      <dgm:spPr/>
      <dgm:t>
        <a:bodyPr/>
        <a:lstStyle/>
        <a:p>
          <a:r>
            <a:rPr lang="ru-RU"/>
            <a:t>Результаты реализации программ</a:t>
          </a:r>
        </a:p>
      </dgm:t>
    </dgm:pt>
    <dgm:pt modelId="{8E45C0C3-6FDA-4ED3-947C-44F03073FEE1}" type="parTrans" cxnId="{0B556DA5-2B45-4A14-A8B8-D92FD88E5E85}">
      <dgm:prSet/>
      <dgm:spPr/>
      <dgm:t>
        <a:bodyPr/>
        <a:lstStyle/>
        <a:p>
          <a:endParaRPr lang="ru-RU"/>
        </a:p>
      </dgm:t>
    </dgm:pt>
    <dgm:pt modelId="{795AB9DF-8E08-4F2F-B8CE-83BC92FC67FC}" type="sibTrans" cxnId="{0B556DA5-2B45-4A14-A8B8-D92FD88E5E85}">
      <dgm:prSet/>
      <dgm:spPr/>
      <dgm:t>
        <a:bodyPr/>
        <a:lstStyle/>
        <a:p>
          <a:endParaRPr lang="ru-RU"/>
        </a:p>
      </dgm:t>
    </dgm:pt>
    <dgm:pt modelId="{BBA058F5-574A-4812-959C-D3E3699545EA}" type="pres">
      <dgm:prSet presAssocID="{444E0154-76D0-4E90-AA3F-309D54695321}" presName="linear" presStyleCnt="0">
        <dgm:presLayoutVars>
          <dgm:animLvl val="lvl"/>
          <dgm:resizeHandles val="exact"/>
        </dgm:presLayoutVars>
      </dgm:prSet>
      <dgm:spPr/>
    </dgm:pt>
    <dgm:pt modelId="{20AF5A06-7A3E-46BB-B6D9-2FF058DE0D0E}" type="pres">
      <dgm:prSet presAssocID="{7086E14D-C083-46CE-8453-721F802113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67FC758-DD6E-42B6-A427-0DCB20E08236}" type="presOf" srcId="{7086E14D-C083-46CE-8453-721F802113E0}" destId="{20AF5A06-7A3E-46BB-B6D9-2FF058DE0D0E}" srcOrd="0" destOrd="0" presId="urn:microsoft.com/office/officeart/2005/8/layout/vList2"/>
    <dgm:cxn modelId="{0B556DA5-2B45-4A14-A8B8-D92FD88E5E85}" srcId="{444E0154-76D0-4E90-AA3F-309D54695321}" destId="{7086E14D-C083-46CE-8453-721F802113E0}" srcOrd="0" destOrd="0" parTransId="{8E45C0C3-6FDA-4ED3-947C-44F03073FEE1}" sibTransId="{795AB9DF-8E08-4F2F-B8CE-83BC92FC67FC}"/>
    <dgm:cxn modelId="{3720A8B8-DDC7-42BF-8C9E-25FAB175A163}" type="presOf" srcId="{444E0154-76D0-4E90-AA3F-309D54695321}" destId="{BBA058F5-574A-4812-959C-D3E3699545EA}" srcOrd="0" destOrd="0" presId="urn:microsoft.com/office/officeart/2005/8/layout/vList2"/>
    <dgm:cxn modelId="{3F5A6170-D10D-4D87-BD77-46A1D6677923}" type="presParOf" srcId="{BBA058F5-574A-4812-959C-D3E3699545EA}" destId="{20AF5A06-7A3E-46BB-B6D9-2FF058DE0D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1F56D5B-C63A-4207-991C-6448AE78ECE0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8748E31-1869-4961-B502-FAD56C07BC8D}">
      <dgm:prSet/>
      <dgm:spPr/>
      <dgm:t>
        <a:bodyPr/>
        <a:lstStyle/>
        <a:p>
          <a:pPr algn="ctr"/>
          <a:r>
            <a:rPr lang="ru-RU" b="1" dirty="0"/>
            <a:t>Образовательные результаты каждого обучающегося</a:t>
          </a:r>
        </a:p>
      </dgm:t>
    </dgm:pt>
    <dgm:pt modelId="{73023FA1-C0D6-42E8-8DDC-7E2111E9A3EF}" type="parTrans" cxnId="{508F6F07-8E8F-4A80-80EA-AB7EE768887B}">
      <dgm:prSet/>
      <dgm:spPr/>
      <dgm:t>
        <a:bodyPr/>
        <a:lstStyle/>
        <a:p>
          <a:pPr algn="ctr"/>
          <a:endParaRPr lang="ru-RU"/>
        </a:p>
      </dgm:t>
    </dgm:pt>
    <dgm:pt modelId="{F8599475-5814-40DC-B2FE-CD54940EC4EB}" type="sibTrans" cxnId="{508F6F07-8E8F-4A80-80EA-AB7EE768887B}">
      <dgm:prSet/>
      <dgm:spPr/>
      <dgm:t>
        <a:bodyPr/>
        <a:lstStyle/>
        <a:p>
          <a:pPr algn="ctr"/>
          <a:endParaRPr lang="ru-RU"/>
        </a:p>
      </dgm:t>
    </dgm:pt>
    <dgm:pt modelId="{343D2772-6B59-4584-95CA-2B340020F929}">
      <dgm:prSet/>
      <dgm:spPr/>
      <dgm:t>
        <a:bodyPr/>
        <a:lstStyle/>
        <a:p>
          <a:pPr algn="ctr"/>
          <a:r>
            <a:rPr lang="ru-RU" b="1" dirty="0"/>
            <a:t>Обеспечивающие образовательные права детей</a:t>
          </a:r>
        </a:p>
      </dgm:t>
    </dgm:pt>
    <dgm:pt modelId="{8A92DCF9-95D8-4D94-9B4E-7E210577320B}" type="parTrans" cxnId="{0C19B2DB-80BC-44BA-85A6-CF5CF0A442B6}">
      <dgm:prSet/>
      <dgm:spPr/>
      <dgm:t>
        <a:bodyPr/>
        <a:lstStyle/>
        <a:p>
          <a:pPr algn="ctr"/>
          <a:endParaRPr lang="ru-RU"/>
        </a:p>
      </dgm:t>
    </dgm:pt>
    <dgm:pt modelId="{C6ADC26E-6458-4078-8C3C-14ADB49E109A}" type="sibTrans" cxnId="{0C19B2DB-80BC-44BA-85A6-CF5CF0A442B6}">
      <dgm:prSet/>
      <dgm:spPr/>
      <dgm:t>
        <a:bodyPr/>
        <a:lstStyle/>
        <a:p>
          <a:pPr algn="ctr"/>
          <a:endParaRPr lang="ru-RU"/>
        </a:p>
      </dgm:t>
    </dgm:pt>
    <dgm:pt modelId="{E3D8CFC0-3A2E-49B4-9059-1342096A85DA}">
      <dgm:prSet/>
      <dgm:spPr/>
      <dgm:t>
        <a:bodyPr/>
        <a:lstStyle/>
        <a:p>
          <a:pPr algn="ctr"/>
          <a:r>
            <a:rPr lang="ru-RU" b="1" dirty="0"/>
            <a:t>Планируемые результаты реализации ДООП</a:t>
          </a:r>
        </a:p>
      </dgm:t>
    </dgm:pt>
    <dgm:pt modelId="{C11330EF-D76E-4150-89A9-4568F99BFE79}" type="parTrans" cxnId="{C0454808-92DA-481F-9C01-EDE6334076AF}">
      <dgm:prSet/>
      <dgm:spPr/>
      <dgm:t>
        <a:bodyPr/>
        <a:lstStyle/>
        <a:p>
          <a:pPr algn="ctr"/>
          <a:endParaRPr lang="ru-RU"/>
        </a:p>
      </dgm:t>
    </dgm:pt>
    <dgm:pt modelId="{9A42FB3D-C331-42BF-9728-2E630878193D}" type="sibTrans" cxnId="{C0454808-92DA-481F-9C01-EDE6334076AF}">
      <dgm:prSet/>
      <dgm:spPr/>
      <dgm:t>
        <a:bodyPr/>
        <a:lstStyle/>
        <a:p>
          <a:pPr algn="ctr"/>
          <a:endParaRPr lang="ru-RU"/>
        </a:p>
      </dgm:t>
    </dgm:pt>
    <dgm:pt modelId="{7C7EB42A-C65F-4EC1-8905-95AB0333E4F7}">
      <dgm:prSet/>
      <dgm:spPr/>
      <dgm:t>
        <a:bodyPr/>
        <a:lstStyle/>
        <a:p>
          <a:pPr algn="ctr"/>
          <a:r>
            <a:rPr lang="ru-RU" b="1" dirty="0"/>
            <a:t>Достижимые для конкретного возраста, содержания конкретной программы, объема, сроков обучения </a:t>
          </a:r>
        </a:p>
      </dgm:t>
    </dgm:pt>
    <dgm:pt modelId="{750920E7-2EEA-4DEE-8711-C0990AF4E9C5}" type="parTrans" cxnId="{7C1BC1D0-919F-467E-BF99-BAC74E3256B4}">
      <dgm:prSet/>
      <dgm:spPr/>
      <dgm:t>
        <a:bodyPr/>
        <a:lstStyle/>
        <a:p>
          <a:pPr algn="ctr"/>
          <a:endParaRPr lang="ru-RU"/>
        </a:p>
      </dgm:t>
    </dgm:pt>
    <dgm:pt modelId="{6AC60CA9-F000-405F-837D-933B9C0E51E3}" type="sibTrans" cxnId="{7C1BC1D0-919F-467E-BF99-BAC74E3256B4}">
      <dgm:prSet/>
      <dgm:spPr/>
      <dgm:t>
        <a:bodyPr/>
        <a:lstStyle/>
        <a:p>
          <a:pPr algn="ctr"/>
          <a:endParaRPr lang="ru-RU"/>
        </a:p>
      </dgm:t>
    </dgm:pt>
    <dgm:pt modelId="{C75F511A-5F1B-4252-A48D-73F0470E2FDD}">
      <dgm:prSet/>
      <dgm:spPr/>
      <dgm:t>
        <a:bodyPr/>
        <a:lstStyle/>
        <a:p>
          <a:pPr algn="ctr"/>
          <a:r>
            <a:rPr lang="ru-RU" b="1" dirty="0"/>
            <a:t>Измеряемые и измеримые, понятные детям и родителям</a:t>
          </a:r>
        </a:p>
      </dgm:t>
    </dgm:pt>
    <dgm:pt modelId="{55FEE3A4-522E-4916-A1E7-6F94281F84C9}" type="parTrans" cxnId="{5BED07AF-85AE-4183-A1A6-5CC6F0705FC1}">
      <dgm:prSet/>
      <dgm:spPr/>
      <dgm:t>
        <a:bodyPr/>
        <a:lstStyle/>
        <a:p>
          <a:pPr algn="ctr"/>
          <a:endParaRPr lang="ru-RU"/>
        </a:p>
      </dgm:t>
    </dgm:pt>
    <dgm:pt modelId="{910A5DEF-148E-4D27-8578-6F5EE893873B}" type="sibTrans" cxnId="{5BED07AF-85AE-4183-A1A6-5CC6F0705FC1}">
      <dgm:prSet/>
      <dgm:spPr/>
      <dgm:t>
        <a:bodyPr/>
        <a:lstStyle/>
        <a:p>
          <a:pPr algn="ctr"/>
          <a:endParaRPr lang="ru-RU"/>
        </a:p>
      </dgm:t>
    </dgm:pt>
    <dgm:pt modelId="{C40CDA9D-921A-492D-88CC-CFA9E50FA4BB}">
      <dgm:prSet/>
      <dgm:spPr/>
      <dgm:t>
        <a:bodyPr/>
        <a:lstStyle/>
        <a:p>
          <a:pPr algn="ctr"/>
          <a:r>
            <a:rPr lang="ru-RU" b="1" dirty="0"/>
            <a:t>Оценочные средства, отражающие эффективность применяемых педагогических  технологий, средств и методов обучения</a:t>
          </a:r>
        </a:p>
      </dgm:t>
    </dgm:pt>
    <dgm:pt modelId="{AFB42585-65D6-4E99-B3ED-9C6DD6419B2C}" type="parTrans" cxnId="{3F8765AC-3651-4FB5-82C1-10BF31A5B70C}">
      <dgm:prSet/>
      <dgm:spPr/>
      <dgm:t>
        <a:bodyPr/>
        <a:lstStyle/>
        <a:p>
          <a:pPr algn="ctr"/>
          <a:endParaRPr lang="ru-RU"/>
        </a:p>
      </dgm:t>
    </dgm:pt>
    <dgm:pt modelId="{EDFDB55F-04B1-45AC-BE0F-8C5B26E9359E}" type="sibTrans" cxnId="{3F8765AC-3651-4FB5-82C1-10BF31A5B70C}">
      <dgm:prSet/>
      <dgm:spPr/>
      <dgm:t>
        <a:bodyPr/>
        <a:lstStyle/>
        <a:p>
          <a:pPr algn="ctr"/>
          <a:endParaRPr lang="ru-RU"/>
        </a:p>
      </dgm:t>
    </dgm:pt>
    <dgm:pt modelId="{6E262E4A-9B7D-45B4-8869-131F308363A5}" type="pres">
      <dgm:prSet presAssocID="{41F56D5B-C63A-4207-991C-6448AE78ECE0}" presName="vert0" presStyleCnt="0">
        <dgm:presLayoutVars>
          <dgm:dir/>
          <dgm:animOne val="branch"/>
          <dgm:animLvl val="lvl"/>
        </dgm:presLayoutVars>
      </dgm:prSet>
      <dgm:spPr/>
    </dgm:pt>
    <dgm:pt modelId="{88FEC59F-783B-45BA-9C9E-8B08D9972226}" type="pres">
      <dgm:prSet presAssocID="{78748E31-1869-4961-B502-FAD56C07BC8D}" presName="thickLine" presStyleLbl="alignNode1" presStyleIdx="0" presStyleCnt="6"/>
      <dgm:spPr/>
    </dgm:pt>
    <dgm:pt modelId="{D3B285EA-3A03-49B8-A63E-1BEC186F7E90}" type="pres">
      <dgm:prSet presAssocID="{78748E31-1869-4961-B502-FAD56C07BC8D}" presName="horz1" presStyleCnt="0"/>
      <dgm:spPr/>
    </dgm:pt>
    <dgm:pt modelId="{3C6BBC88-D380-44C5-A306-EF08051A9D9D}" type="pres">
      <dgm:prSet presAssocID="{78748E31-1869-4961-B502-FAD56C07BC8D}" presName="tx1" presStyleLbl="revTx" presStyleIdx="0" presStyleCnt="6"/>
      <dgm:spPr/>
    </dgm:pt>
    <dgm:pt modelId="{3DAE92EE-C9B9-46E4-9B01-A5313FEA4A41}" type="pres">
      <dgm:prSet presAssocID="{78748E31-1869-4961-B502-FAD56C07BC8D}" presName="vert1" presStyleCnt="0"/>
      <dgm:spPr/>
    </dgm:pt>
    <dgm:pt modelId="{F8CB3ED4-BB6C-4A04-866C-A0C6B5EE85EE}" type="pres">
      <dgm:prSet presAssocID="{343D2772-6B59-4584-95CA-2B340020F929}" presName="thickLine" presStyleLbl="alignNode1" presStyleIdx="1" presStyleCnt="6"/>
      <dgm:spPr/>
    </dgm:pt>
    <dgm:pt modelId="{9B29D085-A2E4-4105-88D5-85DDC3743120}" type="pres">
      <dgm:prSet presAssocID="{343D2772-6B59-4584-95CA-2B340020F929}" presName="horz1" presStyleCnt="0"/>
      <dgm:spPr/>
    </dgm:pt>
    <dgm:pt modelId="{E2EDD7BF-2649-4DB7-B584-C47DBEB185DA}" type="pres">
      <dgm:prSet presAssocID="{343D2772-6B59-4584-95CA-2B340020F929}" presName="tx1" presStyleLbl="revTx" presStyleIdx="1" presStyleCnt="6"/>
      <dgm:spPr/>
    </dgm:pt>
    <dgm:pt modelId="{32896BEA-7C45-47FD-800C-DE43B24F06FF}" type="pres">
      <dgm:prSet presAssocID="{343D2772-6B59-4584-95CA-2B340020F929}" presName="vert1" presStyleCnt="0"/>
      <dgm:spPr/>
    </dgm:pt>
    <dgm:pt modelId="{DBB26C94-5823-4305-A5F6-EFEACA6EAECF}" type="pres">
      <dgm:prSet presAssocID="{E3D8CFC0-3A2E-49B4-9059-1342096A85DA}" presName="thickLine" presStyleLbl="alignNode1" presStyleIdx="2" presStyleCnt="6"/>
      <dgm:spPr/>
    </dgm:pt>
    <dgm:pt modelId="{3A6C3D15-2363-4414-B08E-DC10C05ED668}" type="pres">
      <dgm:prSet presAssocID="{E3D8CFC0-3A2E-49B4-9059-1342096A85DA}" presName="horz1" presStyleCnt="0"/>
      <dgm:spPr/>
    </dgm:pt>
    <dgm:pt modelId="{68B485BA-BD91-4672-A6F6-BBD2A72B6FC8}" type="pres">
      <dgm:prSet presAssocID="{E3D8CFC0-3A2E-49B4-9059-1342096A85DA}" presName="tx1" presStyleLbl="revTx" presStyleIdx="2" presStyleCnt="6"/>
      <dgm:spPr/>
    </dgm:pt>
    <dgm:pt modelId="{58CDE48F-D7A2-47F9-97EB-5531237A60A6}" type="pres">
      <dgm:prSet presAssocID="{E3D8CFC0-3A2E-49B4-9059-1342096A85DA}" presName="vert1" presStyleCnt="0"/>
      <dgm:spPr/>
    </dgm:pt>
    <dgm:pt modelId="{AA3E742C-1D8C-4B1A-B35D-7B5F737C758F}" type="pres">
      <dgm:prSet presAssocID="{7C7EB42A-C65F-4EC1-8905-95AB0333E4F7}" presName="thickLine" presStyleLbl="alignNode1" presStyleIdx="3" presStyleCnt="6"/>
      <dgm:spPr/>
    </dgm:pt>
    <dgm:pt modelId="{AD6B3EF4-517F-4FF4-9178-2E592E526560}" type="pres">
      <dgm:prSet presAssocID="{7C7EB42A-C65F-4EC1-8905-95AB0333E4F7}" presName="horz1" presStyleCnt="0"/>
      <dgm:spPr/>
    </dgm:pt>
    <dgm:pt modelId="{45A0D95D-6946-4744-9E30-F3C390820845}" type="pres">
      <dgm:prSet presAssocID="{7C7EB42A-C65F-4EC1-8905-95AB0333E4F7}" presName="tx1" presStyleLbl="revTx" presStyleIdx="3" presStyleCnt="6"/>
      <dgm:spPr/>
    </dgm:pt>
    <dgm:pt modelId="{85C00CD0-A89B-4432-8894-A260D6FBFAF3}" type="pres">
      <dgm:prSet presAssocID="{7C7EB42A-C65F-4EC1-8905-95AB0333E4F7}" presName="vert1" presStyleCnt="0"/>
      <dgm:spPr/>
    </dgm:pt>
    <dgm:pt modelId="{07ADD2C6-516F-4A19-BEDC-D980B6C4A8C8}" type="pres">
      <dgm:prSet presAssocID="{C75F511A-5F1B-4252-A48D-73F0470E2FDD}" presName="thickLine" presStyleLbl="alignNode1" presStyleIdx="4" presStyleCnt="6"/>
      <dgm:spPr/>
    </dgm:pt>
    <dgm:pt modelId="{B99BEB69-C5D5-4304-9FB9-581538BC73F1}" type="pres">
      <dgm:prSet presAssocID="{C75F511A-5F1B-4252-A48D-73F0470E2FDD}" presName="horz1" presStyleCnt="0"/>
      <dgm:spPr/>
    </dgm:pt>
    <dgm:pt modelId="{E107EE3B-AE90-47FC-B415-A3C6F4F4D3C2}" type="pres">
      <dgm:prSet presAssocID="{C75F511A-5F1B-4252-A48D-73F0470E2FDD}" presName="tx1" presStyleLbl="revTx" presStyleIdx="4" presStyleCnt="6"/>
      <dgm:spPr/>
    </dgm:pt>
    <dgm:pt modelId="{3AE69C1C-4E1F-4CEC-96B2-3743918D982E}" type="pres">
      <dgm:prSet presAssocID="{C75F511A-5F1B-4252-A48D-73F0470E2FDD}" presName="vert1" presStyleCnt="0"/>
      <dgm:spPr/>
    </dgm:pt>
    <dgm:pt modelId="{F6E03033-5969-4085-9733-745C70F2B765}" type="pres">
      <dgm:prSet presAssocID="{C40CDA9D-921A-492D-88CC-CFA9E50FA4BB}" presName="thickLine" presStyleLbl="alignNode1" presStyleIdx="5" presStyleCnt="6"/>
      <dgm:spPr/>
    </dgm:pt>
    <dgm:pt modelId="{A7CAADC0-1467-44F0-A6F3-80C38A99298B}" type="pres">
      <dgm:prSet presAssocID="{C40CDA9D-921A-492D-88CC-CFA9E50FA4BB}" presName="horz1" presStyleCnt="0"/>
      <dgm:spPr/>
    </dgm:pt>
    <dgm:pt modelId="{15F49AD7-D205-4A3A-BCB5-49C13499CBD1}" type="pres">
      <dgm:prSet presAssocID="{C40CDA9D-921A-492D-88CC-CFA9E50FA4BB}" presName="tx1" presStyleLbl="revTx" presStyleIdx="5" presStyleCnt="6"/>
      <dgm:spPr/>
    </dgm:pt>
    <dgm:pt modelId="{7A5F9C18-3F0A-459F-8160-FD354046248A}" type="pres">
      <dgm:prSet presAssocID="{C40CDA9D-921A-492D-88CC-CFA9E50FA4BB}" presName="vert1" presStyleCnt="0"/>
      <dgm:spPr/>
    </dgm:pt>
  </dgm:ptLst>
  <dgm:cxnLst>
    <dgm:cxn modelId="{508F6F07-8E8F-4A80-80EA-AB7EE768887B}" srcId="{41F56D5B-C63A-4207-991C-6448AE78ECE0}" destId="{78748E31-1869-4961-B502-FAD56C07BC8D}" srcOrd="0" destOrd="0" parTransId="{73023FA1-C0D6-42E8-8DDC-7E2111E9A3EF}" sibTransId="{F8599475-5814-40DC-B2FE-CD54940EC4EB}"/>
    <dgm:cxn modelId="{C0454808-92DA-481F-9C01-EDE6334076AF}" srcId="{41F56D5B-C63A-4207-991C-6448AE78ECE0}" destId="{E3D8CFC0-3A2E-49B4-9059-1342096A85DA}" srcOrd="2" destOrd="0" parTransId="{C11330EF-D76E-4150-89A9-4568F99BFE79}" sibTransId="{9A42FB3D-C331-42BF-9728-2E630878193D}"/>
    <dgm:cxn modelId="{96C65D10-651A-4609-BFA2-9E10B78ECFFE}" type="presOf" srcId="{78748E31-1869-4961-B502-FAD56C07BC8D}" destId="{3C6BBC88-D380-44C5-A306-EF08051A9D9D}" srcOrd="0" destOrd="0" presId="urn:microsoft.com/office/officeart/2008/layout/LinedList"/>
    <dgm:cxn modelId="{08248032-E0C8-4F93-A72B-2382FB9981BB}" type="presOf" srcId="{343D2772-6B59-4584-95CA-2B340020F929}" destId="{E2EDD7BF-2649-4DB7-B584-C47DBEB185DA}" srcOrd="0" destOrd="0" presId="urn:microsoft.com/office/officeart/2008/layout/LinedList"/>
    <dgm:cxn modelId="{D844243D-7BA8-4246-8C4F-CFF5A26FF7C6}" type="presOf" srcId="{C75F511A-5F1B-4252-A48D-73F0470E2FDD}" destId="{E107EE3B-AE90-47FC-B415-A3C6F4F4D3C2}" srcOrd="0" destOrd="0" presId="urn:microsoft.com/office/officeart/2008/layout/LinedList"/>
    <dgm:cxn modelId="{41461543-D57D-4209-9E3A-857A6AE01580}" type="presOf" srcId="{41F56D5B-C63A-4207-991C-6448AE78ECE0}" destId="{6E262E4A-9B7D-45B4-8869-131F308363A5}" srcOrd="0" destOrd="0" presId="urn:microsoft.com/office/officeart/2008/layout/LinedList"/>
    <dgm:cxn modelId="{E15F4249-BFA0-4F2F-8421-52269F6C813F}" type="presOf" srcId="{7C7EB42A-C65F-4EC1-8905-95AB0333E4F7}" destId="{45A0D95D-6946-4744-9E30-F3C390820845}" srcOrd="0" destOrd="0" presId="urn:microsoft.com/office/officeart/2008/layout/LinedList"/>
    <dgm:cxn modelId="{8A6AAA70-DFA8-49E3-9FBD-974692F995C5}" type="presOf" srcId="{C40CDA9D-921A-492D-88CC-CFA9E50FA4BB}" destId="{15F49AD7-D205-4A3A-BCB5-49C13499CBD1}" srcOrd="0" destOrd="0" presId="urn:microsoft.com/office/officeart/2008/layout/LinedList"/>
    <dgm:cxn modelId="{3F8765AC-3651-4FB5-82C1-10BF31A5B70C}" srcId="{41F56D5B-C63A-4207-991C-6448AE78ECE0}" destId="{C40CDA9D-921A-492D-88CC-CFA9E50FA4BB}" srcOrd="5" destOrd="0" parTransId="{AFB42585-65D6-4E99-B3ED-9C6DD6419B2C}" sibTransId="{EDFDB55F-04B1-45AC-BE0F-8C5B26E9359E}"/>
    <dgm:cxn modelId="{5BED07AF-85AE-4183-A1A6-5CC6F0705FC1}" srcId="{41F56D5B-C63A-4207-991C-6448AE78ECE0}" destId="{C75F511A-5F1B-4252-A48D-73F0470E2FDD}" srcOrd="4" destOrd="0" parTransId="{55FEE3A4-522E-4916-A1E7-6F94281F84C9}" sibTransId="{910A5DEF-148E-4D27-8578-6F5EE893873B}"/>
    <dgm:cxn modelId="{7C1BC1D0-919F-467E-BF99-BAC74E3256B4}" srcId="{41F56D5B-C63A-4207-991C-6448AE78ECE0}" destId="{7C7EB42A-C65F-4EC1-8905-95AB0333E4F7}" srcOrd="3" destOrd="0" parTransId="{750920E7-2EEA-4DEE-8711-C0990AF4E9C5}" sibTransId="{6AC60CA9-F000-405F-837D-933B9C0E51E3}"/>
    <dgm:cxn modelId="{0C19B2DB-80BC-44BA-85A6-CF5CF0A442B6}" srcId="{41F56D5B-C63A-4207-991C-6448AE78ECE0}" destId="{343D2772-6B59-4584-95CA-2B340020F929}" srcOrd="1" destOrd="0" parTransId="{8A92DCF9-95D8-4D94-9B4E-7E210577320B}" sibTransId="{C6ADC26E-6458-4078-8C3C-14ADB49E109A}"/>
    <dgm:cxn modelId="{D36967E2-F1CB-462C-85C1-BDE1C4EB3D66}" type="presOf" srcId="{E3D8CFC0-3A2E-49B4-9059-1342096A85DA}" destId="{68B485BA-BD91-4672-A6F6-BBD2A72B6FC8}" srcOrd="0" destOrd="0" presId="urn:microsoft.com/office/officeart/2008/layout/LinedList"/>
    <dgm:cxn modelId="{FAF93A96-0590-4C5A-B6F7-33A0394853CE}" type="presParOf" srcId="{6E262E4A-9B7D-45B4-8869-131F308363A5}" destId="{88FEC59F-783B-45BA-9C9E-8B08D9972226}" srcOrd="0" destOrd="0" presId="urn:microsoft.com/office/officeart/2008/layout/LinedList"/>
    <dgm:cxn modelId="{0DB64B33-2FED-40B8-8ABF-120C7DEF9F02}" type="presParOf" srcId="{6E262E4A-9B7D-45B4-8869-131F308363A5}" destId="{D3B285EA-3A03-49B8-A63E-1BEC186F7E90}" srcOrd="1" destOrd="0" presId="urn:microsoft.com/office/officeart/2008/layout/LinedList"/>
    <dgm:cxn modelId="{B76E7315-7B4D-4BA8-94C1-B3A0876C5A95}" type="presParOf" srcId="{D3B285EA-3A03-49B8-A63E-1BEC186F7E90}" destId="{3C6BBC88-D380-44C5-A306-EF08051A9D9D}" srcOrd="0" destOrd="0" presId="urn:microsoft.com/office/officeart/2008/layout/LinedList"/>
    <dgm:cxn modelId="{69B20E61-22BA-4E2B-9DE7-4ABCDFAD9F89}" type="presParOf" srcId="{D3B285EA-3A03-49B8-A63E-1BEC186F7E90}" destId="{3DAE92EE-C9B9-46E4-9B01-A5313FEA4A41}" srcOrd="1" destOrd="0" presId="urn:microsoft.com/office/officeart/2008/layout/LinedList"/>
    <dgm:cxn modelId="{9D25CE9F-7758-4AD4-A351-DB8E877D1ECC}" type="presParOf" srcId="{6E262E4A-9B7D-45B4-8869-131F308363A5}" destId="{F8CB3ED4-BB6C-4A04-866C-A0C6B5EE85EE}" srcOrd="2" destOrd="0" presId="urn:microsoft.com/office/officeart/2008/layout/LinedList"/>
    <dgm:cxn modelId="{CF9DC71F-172D-483C-9116-19E0F87B1AAD}" type="presParOf" srcId="{6E262E4A-9B7D-45B4-8869-131F308363A5}" destId="{9B29D085-A2E4-4105-88D5-85DDC3743120}" srcOrd="3" destOrd="0" presId="urn:microsoft.com/office/officeart/2008/layout/LinedList"/>
    <dgm:cxn modelId="{41AA26D0-14C0-450F-8857-6AC7A2E39908}" type="presParOf" srcId="{9B29D085-A2E4-4105-88D5-85DDC3743120}" destId="{E2EDD7BF-2649-4DB7-B584-C47DBEB185DA}" srcOrd="0" destOrd="0" presId="urn:microsoft.com/office/officeart/2008/layout/LinedList"/>
    <dgm:cxn modelId="{A3F64A9E-FB22-49DC-9525-49891BC2EE75}" type="presParOf" srcId="{9B29D085-A2E4-4105-88D5-85DDC3743120}" destId="{32896BEA-7C45-47FD-800C-DE43B24F06FF}" srcOrd="1" destOrd="0" presId="urn:microsoft.com/office/officeart/2008/layout/LinedList"/>
    <dgm:cxn modelId="{D7CCC3CF-5A0B-4427-9A8C-995D34E4A1A3}" type="presParOf" srcId="{6E262E4A-9B7D-45B4-8869-131F308363A5}" destId="{DBB26C94-5823-4305-A5F6-EFEACA6EAECF}" srcOrd="4" destOrd="0" presId="urn:microsoft.com/office/officeart/2008/layout/LinedList"/>
    <dgm:cxn modelId="{D213CE68-A766-4C91-AFC2-B2F678758C90}" type="presParOf" srcId="{6E262E4A-9B7D-45B4-8869-131F308363A5}" destId="{3A6C3D15-2363-4414-B08E-DC10C05ED668}" srcOrd="5" destOrd="0" presId="urn:microsoft.com/office/officeart/2008/layout/LinedList"/>
    <dgm:cxn modelId="{ACF83C2F-689F-47A4-814C-16E4DC01EAC3}" type="presParOf" srcId="{3A6C3D15-2363-4414-B08E-DC10C05ED668}" destId="{68B485BA-BD91-4672-A6F6-BBD2A72B6FC8}" srcOrd="0" destOrd="0" presId="urn:microsoft.com/office/officeart/2008/layout/LinedList"/>
    <dgm:cxn modelId="{BD2910E9-6BDD-45CD-A5CC-452855C3D9CD}" type="presParOf" srcId="{3A6C3D15-2363-4414-B08E-DC10C05ED668}" destId="{58CDE48F-D7A2-47F9-97EB-5531237A60A6}" srcOrd="1" destOrd="0" presId="urn:microsoft.com/office/officeart/2008/layout/LinedList"/>
    <dgm:cxn modelId="{3830404C-B273-4776-B855-FD79F026FA1E}" type="presParOf" srcId="{6E262E4A-9B7D-45B4-8869-131F308363A5}" destId="{AA3E742C-1D8C-4B1A-B35D-7B5F737C758F}" srcOrd="6" destOrd="0" presId="urn:microsoft.com/office/officeart/2008/layout/LinedList"/>
    <dgm:cxn modelId="{D1881B26-4969-47FA-8FF0-88F7A7B43EEB}" type="presParOf" srcId="{6E262E4A-9B7D-45B4-8869-131F308363A5}" destId="{AD6B3EF4-517F-4FF4-9178-2E592E526560}" srcOrd="7" destOrd="0" presId="urn:microsoft.com/office/officeart/2008/layout/LinedList"/>
    <dgm:cxn modelId="{ACCE5CD9-714C-473A-AB1D-D18B937C5DD1}" type="presParOf" srcId="{AD6B3EF4-517F-4FF4-9178-2E592E526560}" destId="{45A0D95D-6946-4744-9E30-F3C390820845}" srcOrd="0" destOrd="0" presId="urn:microsoft.com/office/officeart/2008/layout/LinedList"/>
    <dgm:cxn modelId="{69961052-D5FB-49A4-84B9-E876B98D4A07}" type="presParOf" srcId="{AD6B3EF4-517F-4FF4-9178-2E592E526560}" destId="{85C00CD0-A89B-4432-8894-A260D6FBFAF3}" srcOrd="1" destOrd="0" presId="urn:microsoft.com/office/officeart/2008/layout/LinedList"/>
    <dgm:cxn modelId="{B6D89953-A125-43D8-BFCA-FE58827D7F29}" type="presParOf" srcId="{6E262E4A-9B7D-45B4-8869-131F308363A5}" destId="{07ADD2C6-516F-4A19-BEDC-D980B6C4A8C8}" srcOrd="8" destOrd="0" presId="urn:microsoft.com/office/officeart/2008/layout/LinedList"/>
    <dgm:cxn modelId="{2BBA3161-4B97-42AA-82A7-88B9D083EE91}" type="presParOf" srcId="{6E262E4A-9B7D-45B4-8869-131F308363A5}" destId="{B99BEB69-C5D5-4304-9FB9-581538BC73F1}" srcOrd="9" destOrd="0" presId="urn:microsoft.com/office/officeart/2008/layout/LinedList"/>
    <dgm:cxn modelId="{0A4DF0EE-C7CF-42B4-8B0F-B3B4CBD7FA58}" type="presParOf" srcId="{B99BEB69-C5D5-4304-9FB9-581538BC73F1}" destId="{E107EE3B-AE90-47FC-B415-A3C6F4F4D3C2}" srcOrd="0" destOrd="0" presId="urn:microsoft.com/office/officeart/2008/layout/LinedList"/>
    <dgm:cxn modelId="{893F1E9C-BA6C-42F9-A68B-940CF3DCF3E3}" type="presParOf" srcId="{B99BEB69-C5D5-4304-9FB9-581538BC73F1}" destId="{3AE69C1C-4E1F-4CEC-96B2-3743918D982E}" srcOrd="1" destOrd="0" presId="urn:microsoft.com/office/officeart/2008/layout/LinedList"/>
    <dgm:cxn modelId="{61AB4312-DB0D-4B2A-97A0-E6D553483A60}" type="presParOf" srcId="{6E262E4A-9B7D-45B4-8869-131F308363A5}" destId="{F6E03033-5969-4085-9733-745C70F2B765}" srcOrd="10" destOrd="0" presId="urn:microsoft.com/office/officeart/2008/layout/LinedList"/>
    <dgm:cxn modelId="{5640ACB3-1E61-4F37-AC4B-9EC0B734680E}" type="presParOf" srcId="{6E262E4A-9B7D-45B4-8869-131F308363A5}" destId="{A7CAADC0-1467-44F0-A6F3-80C38A99298B}" srcOrd="11" destOrd="0" presId="urn:microsoft.com/office/officeart/2008/layout/LinedList"/>
    <dgm:cxn modelId="{3CC0498A-A76F-49ED-8D7B-CD3A3A69D363}" type="presParOf" srcId="{A7CAADC0-1467-44F0-A6F3-80C38A99298B}" destId="{15F49AD7-D205-4A3A-BCB5-49C13499CBD1}" srcOrd="0" destOrd="0" presId="urn:microsoft.com/office/officeart/2008/layout/LinedList"/>
    <dgm:cxn modelId="{EDBD0AE4-4961-48CC-8B59-DFF821E09752}" type="presParOf" srcId="{A7CAADC0-1467-44F0-A6F3-80C38A99298B}" destId="{7A5F9C18-3F0A-459F-8160-FD35404624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9973178-06A5-418C-935F-B850F32A500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A592EA-6ECB-4DD7-972D-3F6381BF1BD9}">
      <dgm:prSet/>
      <dgm:spPr/>
      <dgm:t>
        <a:bodyPr/>
        <a:lstStyle/>
        <a:p>
          <a:pPr algn="ctr"/>
          <a:r>
            <a:rPr lang="ru-RU" dirty="0"/>
            <a:t>Целевые показатели Плана мероприятий Концепции</a:t>
          </a:r>
        </a:p>
      </dgm:t>
    </dgm:pt>
    <dgm:pt modelId="{0B65358D-C4A0-4F3D-9328-AF01C2339FFF}" type="parTrans" cxnId="{33D3A5D2-7565-477D-907B-BF0853D55880}">
      <dgm:prSet/>
      <dgm:spPr/>
      <dgm:t>
        <a:bodyPr/>
        <a:lstStyle/>
        <a:p>
          <a:endParaRPr lang="ru-RU"/>
        </a:p>
      </dgm:t>
    </dgm:pt>
    <dgm:pt modelId="{E68D8884-4BA3-4FF5-9118-B9227D52248B}" type="sibTrans" cxnId="{33D3A5D2-7565-477D-907B-BF0853D55880}">
      <dgm:prSet/>
      <dgm:spPr/>
      <dgm:t>
        <a:bodyPr/>
        <a:lstStyle/>
        <a:p>
          <a:endParaRPr lang="ru-RU"/>
        </a:p>
      </dgm:t>
    </dgm:pt>
    <dgm:pt modelId="{5AB80C70-2ED5-4721-A713-C254E3398BE3}" type="pres">
      <dgm:prSet presAssocID="{29973178-06A5-418C-935F-B850F32A5004}" presName="linear" presStyleCnt="0">
        <dgm:presLayoutVars>
          <dgm:animLvl val="lvl"/>
          <dgm:resizeHandles val="exact"/>
        </dgm:presLayoutVars>
      </dgm:prSet>
      <dgm:spPr/>
    </dgm:pt>
    <dgm:pt modelId="{5E082D8D-2CB8-4267-B305-2DF62D90797E}" type="pres">
      <dgm:prSet presAssocID="{F5A592EA-6ECB-4DD7-972D-3F6381BF1BD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5E8BDB4-F383-4858-826F-5C58FD28768A}" type="presOf" srcId="{F5A592EA-6ECB-4DD7-972D-3F6381BF1BD9}" destId="{5E082D8D-2CB8-4267-B305-2DF62D90797E}" srcOrd="0" destOrd="0" presId="urn:microsoft.com/office/officeart/2005/8/layout/vList2"/>
    <dgm:cxn modelId="{A59E77CE-12CB-421B-A503-7B361F36F13E}" type="presOf" srcId="{29973178-06A5-418C-935F-B850F32A5004}" destId="{5AB80C70-2ED5-4721-A713-C254E3398BE3}" srcOrd="0" destOrd="0" presId="urn:microsoft.com/office/officeart/2005/8/layout/vList2"/>
    <dgm:cxn modelId="{33D3A5D2-7565-477D-907B-BF0853D55880}" srcId="{29973178-06A5-418C-935F-B850F32A5004}" destId="{F5A592EA-6ECB-4DD7-972D-3F6381BF1BD9}" srcOrd="0" destOrd="0" parTransId="{0B65358D-C4A0-4F3D-9328-AF01C2339FFF}" sibTransId="{E68D8884-4BA3-4FF5-9118-B9227D52248B}"/>
    <dgm:cxn modelId="{2C9E7C7C-34B8-468E-BA2D-3F5838B37A64}" type="presParOf" srcId="{5AB80C70-2ED5-4721-A713-C254E3398BE3}" destId="{5E082D8D-2CB8-4267-B305-2DF62D9079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658D9-0ACE-4B8C-8AA5-93BE5EEE6FA1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AFEC8EC2-DA81-4940-85AA-2D08D7C6632F}">
      <dgm:prSet/>
      <dgm:spPr/>
      <dgm:t>
        <a:bodyPr/>
        <a:lstStyle/>
        <a:p>
          <a:r>
            <a:rPr lang="ru-RU" dirty="0"/>
            <a:t>Проектное управление развития </a:t>
          </a:r>
          <a:r>
            <a:rPr lang="ru-RU" b="1" dirty="0"/>
            <a:t>ДОД</a:t>
          </a:r>
          <a:endParaRPr lang="ru-RU" dirty="0"/>
        </a:p>
      </dgm:t>
    </dgm:pt>
    <dgm:pt modelId="{D59F3CCC-D6F0-4AB3-971F-1FD386BBD73B}" type="parTrans" cxnId="{1F37A160-3D3A-4BE2-89E8-1D68534590A3}">
      <dgm:prSet/>
      <dgm:spPr/>
      <dgm:t>
        <a:bodyPr/>
        <a:lstStyle/>
        <a:p>
          <a:endParaRPr lang="ru-RU"/>
        </a:p>
      </dgm:t>
    </dgm:pt>
    <dgm:pt modelId="{263C78DF-E987-4EB2-AEEA-1F36958A200E}" type="sibTrans" cxnId="{1F37A160-3D3A-4BE2-89E8-1D68534590A3}">
      <dgm:prSet/>
      <dgm:spPr/>
      <dgm:t>
        <a:bodyPr/>
        <a:lstStyle/>
        <a:p>
          <a:endParaRPr lang="ru-RU"/>
        </a:p>
      </dgm:t>
    </dgm:pt>
    <dgm:pt modelId="{0076252D-3C4F-4611-8A66-09B5C95E7E19}" type="pres">
      <dgm:prSet presAssocID="{9A4658D9-0ACE-4B8C-8AA5-93BE5EEE6FA1}" presName="linear" presStyleCnt="0">
        <dgm:presLayoutVars>
          <dgm:animLvl val="lvl"/>
          <dgm:resizeHandles val="exact"/>
        </dgm:presLayoutVars>
      </dgm:prSet>
      <dgm:spPr/>
    </dgm:pt>
    <dgm:pt modelId="{5C8EF7A8-CEF3-427D-980C-B17F22556AF3}" type="pres">
      <dgm:prSet presAssocID="{AFEC8EC2-DA81-4940-85AA-2D08D7C6632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F37A160-3D3A-4BE2-89E8-1D68534590A3}" srcId="{9A4658D9-0ACE-4B8C-8AA5-93BE5EEE6FA1}" destId="{AFEC8EC2-DA81-4940-85AA-2D08D7C6632F}" srcOrd="0" destOrd="0" parTransId="{D59F3CCC-D6F0-4AB3-971F-1FD386BBD73B}" sibTransId="{263C78DF-E987-4EB2-AEEA-1F36958A200E}"/>
    <dgm:cxn modelId="{9FCC6D6F-4350-4BAA-98A2-94CE3CCBA0B9}" type="presOf" srcId="{9A4658D9-0ACE-4B8C-8AA5-93BE5EEE6FA1}" destId="{0076252D-3C4F-4611-8A66-09B5C95E7E19}" srcOrd="0" destOrd="0" presId="urn:microsoft.com/office/officeart/2005/8/layout/vList2"/>
    <dgm:cxn modelId="{1D63588D-F615-4FC0-A000-E8FBD773F5A4}" type="presOf" srcId="{AFEC8EC2-DA81-4940-85AA-2D08D7C6632F}" destId="{5C8EF7A8-CEF3-427D-980C-B17F22556AF3}" srcOrd="0" destOrd="0" presId="urn:microsoft.com/office/officeart/2005/8/layout/vList2"/>
    <dgm:cxn modelId="{90FBA459-53A8-497F-8257-D5767D00EB66}" type="presParOf" srcId="{0076252D-3C4F-4611-8A66-09B5C95E7E19}" destId="{5C8EF7A8-CEF3-427D-980C-B17F22556A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333BA81-9651-4D76-A226-27174328F6C7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13CD1C9-6D2B-40C3-BC76-F539E29A3039}">
      <dgm:prSet/>
      <dgm:spPr/>
      <dgm:t>
        <a:bodyPr/>
        <a:lstStyle/>
        <a:p>
          <a:r>
            <a:rPr lang="ru-RU" b="1" dirty="0"/>
            <a:t>Доля детей в возрасте от 5 до 18 лет, охваченных дополнительным образованием </a:t>
          </a:r>
        </a:p>
      </dgm:t>
    </dgm:pt>
    <dgm:pt modelId="{DFFDFE12-C63C-442E-8C93-4EDCFC95FC0D}" type="parTrans" cxnId="{34D4EA22-E532-40E6-80FB-D5321AC222FC}">
      <dgm:prSet/>
      <dgm:spPr/>
      <dgm:t>
        <a:bodyPr/>
        <a:lstStyle/>
        <a:p>
          <a:endParaRPr lang="ru-RU"/>
        </a:p>
      </dgm:t>
    </dgm:pt>
    <dgm:pt modelId="{E77CAE83-F74E-4076-9B4C-D42AF38ECAAC}" type="sibTrans" cxnId="{34D4EA22-E532-40E6-80FB-D5321AC222FC}">
      <dgm:prSet/>
      <dgm:spPr/>
      <dgm:t>
        <a:bodyPr/>
        <a:lstStyle/>
        <a:p>
          <a:endParaRPr lang="ru-RU"/>
        </a:p>
      </dgm:t>
    </dgm:pt>
    <dgm:pt modelId="{404BB5B2-0D0A-4EB9-A22C-4FA96BC3604C}">
      <dgm:prSet/>
      <dgm:spPr/>
      <dgm:t>
        <a:bodyPr/>
        <a:lstStyle/>
        <a:p>
          <a:r>
            <a:rPr lang="ru-RU" b="1" dirty="0"/>
            <a:t>Доля детей, которые обеспечены сертификатами персонифицированного финансирования дополнительного образования  </a:t>
          </a:r>
        </a:p>
      </dgm:t>
    </dgm:pt>
    <dgm:pt modelId="{3C367AFA-5A7B-45D6-9A5A-A58DBBB8E05D}" type="parTrans" cxnId="{15AEEC9A-EFC0-4458-AAA7-FEF9E9071467}">
      <dgm:prSet/>
      <dgm:spPr/>
      <dgm:t>
        <a:bodyPr/>
        <a:lstStyle/>
        <a:p>
          <a:endParaRPr lang="ru-RU"/>
        </a:p>
      </dgm:t>
    </dgm:pt>
    <dgm:pt modelId="{1E858370-2541-4D09-B2C3-E0523FC7ED40}" type="sibTrans" cxnId="{15AEEC9A-EFC0-4458-AAA7-FEF9E9071467}">
      <dgm:prSet/>
      <dgm:spPr/>
      <dgm:t>
        <a:bodyPr/>
        <a:lstStyle/>
        <a:p>
          <a:endParaRPr lang="ru-RU"/>
        </a:p>
      </dgm:t>
    </dgm:pt>
    <dgm:pt modelId="{951E3933-34D1-4967-9BCC-5181CF39F3C3}">
      <dgm:prSet/>
      <dgm:spPr/>
      <dgm:t>
        <a:bodyPr/>
        <a:lstStyle/>
        <a:p>
          <a:r>
            <a:rPr lang="ru-RU" b="1" dirty="0"/>
            <a:t>Доля детей и молодежи  в возрасте от 7 до 35 лет,  у которых выявлены выдающиеся способности  и таланты</a:t>
          </a:r>
        </a:p>
      </dgm:t>
    </dgm:pt>
    <dgm:pt modelId="{EEDE23A7-10CD-4F63-A1F9-235A85ECF9AC}" type="parTrans" cxnId="{80295D43-582B-4732-BE29-36077B320B85}">
      <dgm:prSet/>
      <dgm:spPr/>
      <dgm:t>
        <a:bodyPr/>
        <a:lstStyle/>
        <a:p>
          <a:endParaRPr lang="ru-RU"/>
        </a:p>
      </dgm:t>
    </dgm:pt>
    <dgm:pt modelId="{B785824D-DA84-4CDC-BE6A-E5406F72E29A}" type="sibTrans" cxnId="{80295D43-582B-4732-BE29-36077B320B85}">
      <dgm:prSet/>
      <dgm:spPr/>
      <dgm:t>
        <a:bodyPr/>
        <a:lstStyle/>
        <a:p>
          <a:endParaRPr lang="ru-RU"/>
        </a:p>
      </dgm:t>
    </dgm:pt>
    <dgm:pt modelId="{D899316C-5800-4094-AE43-D57E4C679827}">
      <dgm:prSet/>
      <dgm:spPr/>
      <dgm:t>
        <a:bodyPr/>
        <a:lstStyle/>
        <a:p>
          <a:r>
            <a:rPr lang="ru-RU" b="1" dirty="0"/>
            <a:t>Количество детей в возрасте от 5 до 18 лет с ограниченными возможностями здоровья и детей-инвалидов, осваивающих дополнительные общеобразовательные программы, в том числе с использованием дистанционных технологий. Нарастающий итог</a:t>
          </a:r>
        </a:p>
      </dgm:t>
    </dgm:pt>
    <dgm:pt modelId="{BD21988F-D5EC-4684-8281-93035A2B4A54}" type="parTrans" cxnId="{750DFE79-6459-4F05-93AE-2E047F8B8C3F}">
      <dgm:prSet/>
      <dgm:spPr/>
      <dgm:t>
        <a:bodyPr/>
        <a:lstStyle/>
        <a:p>
          <a:endParaRPr lang="ru-RU"/>
        </a:p>
      </dgm:t>
    </dgm:pt>
    <dgm:pt modelId="{F9B1992A-A1C4-4298-AFCC-2A502D306663}" type="sibTrans" cxnId="{750DFE79-6459-4F05-93AE-2E047F8B8C3F}">
      <dgm:prSet/>
      <dgm:spPr/>
      <dgm:t>
        <a:bodyPr/>
        <a:lstStyle/>
        <a:p>
          <a:endParaRPr lang="ru-RU"/>
        </a:p>
      </dgm:t>
    </dgm:pt>
    <dgm:pt modelId="{A03B787B-1C53-4341-8C86-F81D76FCC6CB}" type="pres">
      <dgm:prSet presAssocID="{C333BA81-9651-4D76-A226-27174328F6C7}" presName="vert0" presStyleCnt="0">
        <dgm:presLayoutVars>
          <dgm:dir/>
          <dgm:animOne val="branch"/>
          <dgm:animLvl val="lvl"/>
        </dgm:presLayoutVars>
      </dgm:prSet>
      <dgm:spPr/>
    </dgm:pt>
    <dgm:pt modelId="{95039B95-3F41-4F29-AC67-B567264616AC}" type="pres">
      <dgm:prSet presAssocID="{E13CD1C9-6D2B-40C3-BC76-F539E29A3039}" presName="thickLine" presStyleLbl="alignNode1" presStyleIdx="0" presStyleCnt="4"/>
      <dgm:spPr/>
    </dgm:pt>
    <dgm:pt modelId="{ECF99AFB-87D5-480D-AC5C-46FE5E91B37D}" type="pres">
      <dgm:prSet presAssocID="{E13CD1C9-6D2B-40C3-BC76-F539E29A3039}" presName="horz1" presStyleCnt="0"/>
      <dgm:spPr/>
    </dgm:pt>
    <dgm:pt modelId="{1E1B3A8A-9EAF-430E-B2AB-2954C52A92E8}" type="pres">
      <dgm:prSet presAssocID="{E13CD1C9-6D2B-40C3-BC76-F539E29A3039}" presName="tx1" presStyleLbl="revTx" presStyleIdx="0" presStyleCnt="4"/>
      <dgm:spPr/>
    </dgm:pt>
    <dgm:pt modelId="{D596F8DA-5823-468E-BA20-EC55AC720B13}" type="pres">
      <dgm:prSet presAssocID="{E13CD1C9-6D2B-40C3-BC76-F539E29A3039}" presName="vert1" presStyleCnt="0"/>
      <dgm:spPr/>
    </dgm:pt>
    <dgm:pt modelId="{D5ABA506-5D66-4A07-B290-ADF10ECC3E01}" type="pres">
      <dgm:prSet presAssocID="{404BB5B2-0D0A-4EB9-A22C-4FA96BC3604C}" presName="thickLine" presStyleLbl="alignNode1" presStyleIdx="1" presStyleCnt="4"/>
      <dgm:spPr/>
    </dgm:pt>
    <dgm:pt modelId="{F919025B-7FA4-4628-806F-07F64DF0C412}" type="pres">
      <dgm:prSet presAssocID="{404BB5B2-0D0A-4EB9-A22C-4FA96BC3604C}" presName="horz1" presStyleCnt="0"/>
      <dgm:spPr/>
    </dgm:pt>
    <dgm:pt modelId="{3B02F46E-A0FD-40F7-92EB-4E34D05CD1C9}" type="pres">
      <dgm:prSet presAssocID="{404BB5B2-0D0A-4EB9-A22C-4FA96BC3604C}" presName="tx1" presStyleLbl="revTx" presStyleIdx="1" presStyleCnt="4"/>
      <dgm:spPr/>
    </dgm:pt>
    <dgm:pt modelId="{E4F9E1DA-257A-405B-AD48-51C70C103DD1}" type="pres">
      <dgm:prSet presAssocID="{404BB5B2-0D0A-4EB9-A22C-4FA96BC3604C}" presName="vert1" presStyleCnt="0"/>
      <dgm:spPr/>
    </dgm:pt>
    <dgm:pt modelId="{F7E0A4EE-AACD-4C83-B42F-71AD5F0E1251}" type="pres">
      <dgm:prSet presAssocID="{951E3933-34D1-4967-9BCC-5181CF39F3C3}" presName="thickLine" presStyleLbl="alignNode1" presStyleIdx="2" presStyleCnt="4"/>
      <dgm:spPr/>
    </dgm:pt>
    <dgm:pt modelId="{42EEE0C2-C2BE-41D9-A22C-CFAF6E1A8F1E}" type="pres">
      <dgm:prSet presAssocID="{951E3933-34D1-4967-9BCC-5181CF39F3C3}" presName="horz1" presStyleCnt="0"/>
      <dgm:spPr/>
    </dgm:pt>
    <dgm:pt modelId="{853742DC-B497-47AD-8753-F63150F4922F}" type="pres">
      <dgm:prSet presAssocID="{951E3933-34D1-4967-9BCC-5181CF39F3C3}" presName="tx1" presStyleLbl="revTx" presStyleIdx="2" presStyleCnt="4"/>
      <dgm:spPr/>
    </dgm:pt>
    <dgm:pt modelId="{695017EC-D7FD-4D61-A074-AA2A6E90EF43}" type="pres">
      <dgm:prSet presAssocID="{951E3933-34D1-4967-9BCC-5181CF39F3C3}" presName="vert1" presStyleCnt="0"/>
      <dgm:spPr/>
    </dgm:pt>
    <dgm:pt modelId="{E795521A-5422-466B-A9BD-9689D6A4AF76}" type="pres">
      <dgm:prSet presAssocID="{D899316C-5800-4094-AE43-D57E4C679827}" presName="thickLine" presStyleLbl="alignNode1" presStyleIdx="3" presStyleCnt="4"/>
      <dgm:spPr/>
    </dgm:pt>
    <dgm:pt modelId="{5D9B2084-9FE3-4D68-A44B-0A98706B03F7}" type="pres">
      <dgm:prSet presAssocID="{D899316C-5800-4094-AE43-D57E4C679827}" presName="horz1" presStyleCnt="0"/>
      <dgm:spPr/>
    </dgm:pt>
    <dgm:pt modelId="{0BC4518E-0C2C-4E8A-91AC-F4B33B3D0676}" type="pres">
      <dgm:prSet presAssocID="{D899316C-5800-4094-AE43-D57E4C679827}" presName="tx1" presStyleLbl="revTx" presStyleIdx="3" presStyleCnt="4"/>
      <dgm:spPr/>
    </dgm:pt>
    <dgm:pt modelId="{BA7C1A5C-CBF5-4E55-93B8-E9E4564F0F5D}" type="pres">
      <dgm:prSet presAssocID="{D899316C-5800-4094-AE43-D57E4C679827}" presName="vert1" presStyleCnt="0"/>
      <dgm:spPr/>
    </dgm:pt>
  </dgm:ptLst>
  <dgm:cxnLst>
    <dgm:cxn modelId="{34D4EA22-E532-40E6-80FB-D5321AC222FC}" srcId="{C333BA81-9651-4D76-A226-27174328F6C7}" destId="{E13CD1C9-6D2B-40C3-BC76-F539E29A3039}" srcOrd="0" destOrd="0" parTransId="{DFFDFE12-C63C-442E-8C93-4EDCFC95FC0D}" sibTransId="{E77CAE83-F74E-4076-9B4C-D42AF38ECAAC}"/>
    <dgm:cxn modelId="{E00A1F63-2FE0-4128-BAF6-9C4898533851}" type="presOf" srcId="{D899316C-5800-4094-AE43-D57E4C679827}" destId="{0BC4518E-0C2C-4E8A-91AC-F4B33B3D0676}" srcOrd="0" destOrd="0" presId="urn:microsoft.com/office/officeart/2008/layout/LinedList"/>
    <dgm:cxn modelId="{80295D43-582B-4732-BE29-36077B320B85}" srcId="{C333BA81-9651-4D76-A226-27174328F6C7}" destId="{951E3933-34D1-4967-9BCC-5181CF39F3C3}" srcOrd="2" destOrd="0" parTransId="{EEDE23A7-10CD-4F63-A1F9-235A85ECF9AC}" sibTransId="{B785824D-DA84-4CDC-BE6A-E5406F72E29A}"/>
    <dgm:cxn modelId="{750DFE79-6459-4F05-93AE-2E047F8B8C3F}" srcId="{C333BA81-9651-4D76-A226-27174328F6C7}" destId="{D899316C-5800-4094-AE43-D57E4C679827}" srcOrd="3" destOrd="0" parTransId="{BD21988F-D5EC-4684-8281-93035A2B4A54}" sibTransId="{F9B1992A-A1C4-4298-AFCC-2A502D306663}"/>
    <dgm:cxn modelId="{15AEEC9A-EFC0-4458-AAA7-FEF9E9071467}" srcId="{C333BA81-9651-4D76-A226-27174328F6C7}" destId="{404BB5B2-0D0A-4EB9-A22C-4FA96BC3604C}" srcOrd="1" destOrd="0" parTransId="{3C367AFA-5A7B-45D6-9A5A-A58DBBB8E05D}" sibTransId="{1E858370-2541-4D09-B2C3-E0523FC7ED40}"/>
    <dgm:cxn modelId="{3861E59E-7B14-4DA6-BE88-F9D42C25F629}" type="presOf" srcId="{E13CD1C9-6D2B-40C3-BC76-F539E29A3039}" destId="{1E1B3A8A-9EAF-430E-B2AB-2954C52A92E8}" srcOrd="0" destOrd="0" presId="urn:microsoft.com/office/officeart/2008/layout/LinedList"/>
    <dgm:cxn modelId="{003D0ECE-ED38-4D39-8608-08A938A4CBBF}" type="presOf" srcId="{C333BA81-9651-4D76-A226-27174328F6C7}" destId="{A03B787B-1C53-4341-8C86-F81D76FCC6CB}" srcOrd="0" destOrd="0" presId="urn:microsoft.com/office/officeart/2008/layout/LinedList"/>
    <dgm:cxn modelId="{1D170CD5-93CB-4B8E-82D6-4D74A276C553}" type="presOf" srcId="{404BB5B2-0D0A-4EB9-A22C-4FA96BC3604C}" destId="{3B02F46E-A0FD-40F7-92EB-4E34D05CD1C9}" srcOrd="0" destOrd="0" presId="urn:microsoft.com/office/officeart/2008/layout/LinedList"/>
    <dgm:cxn modelId="{37B54DF6-65BB-445B-90D4-F206C08D8972}" type="presOf" srcId="{951E3933-34D1-4967-9BCC-5181CF39F3C3}" destId="{853742DC-B497-47AD-8753-F63150F4922F}" srcOrd="0" destOrd="0" presId="urn:microsoft.com/office/officeart/2008/layout/LinedList"/>
    <dgm:cxn modelId="{D75C3AFE-CCFA-449F-9E71-2FE3D3927E57}" type="presParOf" srcId="{A03B787B-1C53-4341-8C86-F81D76FCC6CB}" destId="{95039B95-3F41-4F29-AC67-B567264616AC}" srcOrd="0" destOrd="0" presId="urn:microsoft.com/office/officeart/2008/layout/LinedList"/>
    <dgm:cxn modelId="{F66D5CBC-9629-4BA9-A63C-ECAC37364895}" type="presParOf" srcId="{A03B787B-1C53-4341-8C86-F81D76FCC6CB}" destId="{ECF99AFB-87D5-480D-AC5C-46FE5E91B37D}" srcOrd="1" destOrd="0" presId="urn:microsoft.com/office/officeart/2008/layout/LinedList"/>
    <dgm:cxn modelId="{C774019D-1030-4B40-A166-315387DA83EF}" type="presParOf" srcId="{ECF99AFB-87D5-480D-AC5C-46FE5E91B37D}" destId="{1E1B3A8A-9EAF-430E-B2AB-2954C52A92E8}" srcOrd="0" destOrd="0" presId="urn:microsoft.com/office/officeart/2008/layout/LinedList"/>
    <dgm:cxn modelId="{7C3A59DA-237C-4077-81B4-33312AE280E1}" type="presParOf" srcId="{ECF99AFB-87D5-480D-AC5C-46FE5E91B37D}" destId="{D596F8DA-5823-468E-BA20-EC55AC720B13}" srcOrd="1" destOrd="0" presId="urn:microsoft.com/office/officeart/2008/layout/LinedList"/>
    <dgm:cxn modelId="{DF223DEA-6738-43C7-9F55-44E96BD87721}" type="presParOf" srcId="{A03B787B-1C53-4341-8C86-F81D76FCC6CB}" destId="{D5ABA506-5D66-4A07-B290-ADF10ECC3E01}" srcOrd="2" destOrd="0" presId="urn:microsoft.com/office/officeart/2008/layout/LinedList"/>
    <dgm:cxn modelId="{7B8C0C3D-94C2-4F81-9F7F-001EDBA4F303}" type="presParOf" srcId="{A03B787B-1C53-4341-8C86-F81D76FCC6CB}" destId="{F919025B-7FA4-4628-806F-07F64DF0C412}" srcOrd="3" destOrd="0" presId="urn:microsoft.com/office/officeart/2008/layout/LinedList"/>
    <dgm:cxn modelId="{2963E177-CB4B-4A7A-9787-439C42EC2061}" type="presParOf" srcId="{F919025B-7FA4-4628-806F-07F64DF0C412}" destId="{3B02F46E-A0FD-40F7-92EB-4E34D05CD1C9}" srcOrd="0" destOrd="0" presId="urn:microsoft.com/office/officeart/2008/layout/LinedList"/>
    <dgm:cxn modelId="{BA643AB7-58E5-45AE-9E43-4620CFC2D19C}" type="presParOf" srcId="{F919025B-7FA4-4628-806F-07F64DF0C412}" destId="{E4F9E1DA-257A-405B-AD48-51C70C103DD1}" srcOrd="1" destOrd="0" presId="urn:microsoft.com/office/officeart/2008/layout/LinedList"/>
    <dgm:cxn modelId="{F0A194AA-861A-4768-8995-03E915E4BA5A}" type="presParOf" srcId="{A03B787B-1C53-4341-8C86-F81D76FCC6CB}" destId="{F7E0A4EE-AACD-4C83-B42F-71AD5F0E1251}" srcOrd="4" destOrd="0" presId="urn:microsoft.com/office/officeart/2008/layout/LinedList"/>
    <dgm:cxn modelId="{C2800C43-0607-4A3C-A02C-ACA681E30E9C}" type="presParOf" srcId="{A03B787B-1C53-4341-8C86-F81D76FCC6CB}" destId="{42EEE0C2-C2BE-41D9-A22C-CFAF6E1A8F1E}" srcOrd="5" destOrd="0" presId="urn:microsoft.com/office/officeart/2008/layout/LinedList"/>
    <dgm:cxn modelId="{F0284CC1-338C-4E67-88FF-1F0AD22AE093}" type="presParOf" srcId="{42EEE0C2-C2BE-41D9-A22C-CFAF6E1A8F1E}" destId="{853742DC-B497-47AD-8753-F63150F4922F}" srcOrd="0" destOrd="0" presId="urn:microsoft.com/office/officeart/2008/layout/LinedList"/>
    <dgm:cxn modelId="{D06A84E1-CF94-4AE2-9150-D7393A596E3B}" type="presParOf" srcId="{42EEE0C2-C2BE-41D9-A22C-CFAF6E1A8F1E}" destId="{695017EC-D7FD-4D61-A074-AA2A6E90EF43}" srcOrd="1" destOrd="0" presId="urn:microsoft.com/office/officeart/2008/layout/LinedList"/>
    <dgm:cxn modelId="{3E589DC4-5862-4107-BF8E-17C0CB683AD5}" type="presParOf" srcId="{A03B787B-1C53-4341-8C86-F81D76FCC6CB}" destId="{E795521A-5422-466B-A9BD-9689D6A4AF76}" srcOrd="6" destOrd="0" presId="urn:microsoft.com/office/officeart/2008/layout/LinedList"/>
    <dgm:cxn modelId="{D4964AC6-9C80-4BE2-95E6-6D5DCAF7E039}" type="presParOf" srcId="{A03B787B-1C53-4341-8C86-F81D76FCC6CB}" destId="{5D9B2084-9FE3-4D68-A44B-0A98706B03F7}" srcOrd="7" destOrd="0" presId="urn:microsoft.com/office/officeart/2008/layout/LinedList"/>
    <dgm:cxn modelId="{2BC84641-1DBF-48D0-BFEE-47A60C7F6A01}" type="presParOf" srcId="{5D9B2084-9FE3-4D68-A44B-0A98706B03F7}" destId="{0BC4518E-0C2C-4E8A-91AC-F4B33B3D0676}" srcOrd="0" destOrd="0" presId="urn:microsoft.com/office/officeart/2008/layout/LinedList"/>
    <dgm:cxn modelId="{8A17A052-DBFC-4337-B749-74887BC25A5B}" type="presParOf" srcId="{5D9B2084-9FE3-4D68-A44B-0A98706B03F7}" destId="{BA7C1A5C-CBF5-4E55-93B8-E9E4564F0F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5BA755-A623-4A51-ACF4-2B30C7FE28C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E6382D1-1012-446C-90DE-911103E286D4}">
      <dgm:prSet/>
      <dgm:spPr/>
      <dgm:t>
        <a:bodyPr/>
        <a:lstStyle/>
        <a:p>
          <a:pPr rtl="0"/>
          <a:r>
            <a:rPr lang="ru-RU" b="1" dirty="0"/>
            <a:t>2017-2018 Приоритетный проект «Доступное дополнительное образование для детей»</a:t>
          </a:r>
          <a:endParaRPr lang="ru-RU" dirty="0"/>
        </a:p>
      </dgm:t>
    </dgm:pt>
    <dgm:pt modelId="{B737A073-0DEA-4B3D-AC27-E4EDEA69AA95}" type="parTrans" cxnId="{91AE3372-89B1-44D3-AE06-27BD6A5FB5EA}">
      <dgm:prSet/>
      <dgm:spPr/>
      <dgm:t>
        <a:bodyPr/>
        <a:lstStyle/>
        <a:p>
          <a:endParaRPr lang="ru-RU"/>
        </a:p>
      </dgm:t>
    </dgm:pt>
    <dgm:pt modelId="{A57B7486-9100-4D8D-9B97-D0024D0E4360}" type="sibTrans" cxnId="{91AE3372-89B1-44D3-AE06-27BD6A5FB5EA}">
      <dgm:prSet/>
      <dgm:spPr/>
      <dgm:t>
        <a:bodyPr/>
        <a:lstStyle/>
        <a:p>
          <a:endParaRPr lang="ru-RU"/>
        </a:p>
      </dgm:t>
    </dgm:pt>
    <dgm:pt modelId="{255AEFFD-1CE0-44A4-B7B7-FE9D2F3029F6}">
      <dgm:prSet/>
      <dgm:spPr/>
      <dgm:t>
        <a:bodyPr/>
        <a:lstStyle/>
        <a:p>
          <a:pPr rtl="0"/>
          <a:r>
            <a:rPr lang="ru-RU" b="1" dirty="0"/>
            <a:t>2019- </a:t>
          </a:r>
          <a:r>
            <a:rPr lang="ru-RU" b="1" dirty="0" err="1"/>
            <a:t>н</a:t>
          </a:r>
          <a:r>
            <a:rPr lang="ru-RU" b="1" dirty="0"/>
            <a:t>/в федеральный проект «Успех каждого ребенка» нацпроекта  «Образование»</a:t>
          </a:r>
          <a:endParaRPr lang="ru-RU" dirty="0"/>
        </a:p>
      </dgm:t>
    </dgm:pt>
    <dgm:pt modelId="{1CE4094C-88D7-45D7-90CA-5DD6978F54B3}" type="parTrans" cxnId="{B6761B41-A295-40D2-B1DD-0972BEC5F0C6}">
      <dgm:prSet/>
      <dgm:spPr/>
      <dgm:t>
        <a:bodyPr/>
        <a:lstStyle/>
        <a:p>
          <a:endParaRPr lang="ru-RU"/>
        </a:p>
      </dgm:t>
    </dgm:pt>
    <dgm:pt modelId="{DB037DAC-166F-4A4B-963F-E9DA8F3360C9}" type="sibTrans" cxnId="{B6761B41-A295-40D2-B1DD-0972BEC5F0C6}">
      <dgm:prSet/>
      <dgm:spPr/>
      <dgm:t>
        <a:bodyPr/>
        <a:lstStyle/>
        <a:p>
          <a:endParaRPr lang="ru-RU"/>
        </a:p>
      </dgm:t>
    </dgm:pt>
    <dgm:pt modelId="{C8176A20-AA15-4FD6-83F3-58A620FB6F91}">
      <dgm:prSet/>
      <dgm:spPr/>
      <dgm:t>
        <a:bodyPr/>
        <a:lstStyle/>
        <a:p>
          <a:pPr rtl="0"/>
          <a:r>
            <a:rPr lang="ru-RU" b="1" dirty="0"/>
            <a:t>2022 – 2030 Концепция развития ДОД до 2030  </a:t>
          </a:r>
        </a:p>
      </dgm:t>
    </dgm:pt>
    <dgm:pt modelId="{54DA384B-722C-4430-8F1C-8CAD0613ACCC}" type="parTrans" cxnId="{6DCDAB50-F234-4F05-B896-0F37F6005172}">
      <dgm:prSet/>
      <dgm:spPr/>
      <dgm:t>
        <a:bodyPr/>
        <a:lstStyle/>
        <a:p>
          <a:endParaRPr lang="ru-RU"/>
        </a:p>
      </dgm:t>
    </dgm:pt>
    <dgm:pt modelId="{61256CEC-53A7-4D51-B564-A53A1AEB03B0}" type="sibTrans" cxnId="{6DCDAB50-F234-4F05-B896-0F37F6005172}">
      <dgm:prSet/>
      <dgm:spPr/>
      <dgm:t>
        <a:bodyPr/>
        <a:lstStyle/>
        <a:p>
          <a:endParaRPr lang="ru-RU"/>
        </a:p>
      </dgm:t>
    </dgm:pt>
    <dgm:pt modelId="{3A838A1F-07EF-4CFE-B281-69BF7B94BFD8}" type="pres">
      <dgm:prSet presAssocID="{875BA755-A623-4A51-ACF4-2B30C7FE28CB}" presName="rootnode" presStyleCnt="0">
        <dgm:presLayoutVars>
          <dgm:chMax/>
          <dgm:chPref/>
          <dgm:dir/>
          <dgm:animLvl val="lvl"/>
        </dgm:presLayoutVars>
      </dgm:prSet>
      <dgm:spPr/>
    </dgm:pt>
    <dgm:pt modelId="{F777D4A3-9062-4DDB-A9E9-2CE6481127E1}" type="pres">
      <dgm:prSet presAssocID="{4E6382D1-1012-446C-90DE-911103E286D4}" presName="composite" presStyleCnt="0"/>
      <dgm:spPr/>
    </dgm:pt>
    <dgm:pt modelId="{D404B0A7-7466-4227-B3DF-BD55F579AEB4}" type="pres">
      <dgm:prSet presAssocID="{4E6382D1-1012-446C-90DE-911103E286D4}" presName="LShape" presStyleLbl="alignNode1" presStyleIdx="0" presStyleCnt="5"/>
      <dgm:spPr/>
    </dgm:pt>
    <dgm:pt modelId="{BF9C23A3-D5E6-4B59-A79D-6AA5B9151775}" type="pres">
      <dgm:prSet presAssocID="{4E6382D1-1012-446C-90DE-911103E286D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8793E38-9160-43F5-A0C9-698BA3A448A6}" type="pres">
      <dgm:prSet presAssocID="{4E6382D1-1012-446C-90DE-911103E286D4}" presName="Triangle" presStyleLbl="alignNode1" presStyleIdx="1" presStyleCnt="5"/>
      <dgm:spPr/>
    </dgm:pt>
    <dgm:pt modelId="{8F79F2EA-A94B-4AE8-8F88-F077D0839E8D}" type="pres">
      <dgm:prSet presAssocID="{A57B7486-9100-4D8D-9B97-D0024D0E4360}" presName="sibTrans" presStyleCnt="0"/>
      <dgm:spPr/>
    </dgm:pt>
    <dgm:pt modelId="{FBB43616-5038-4DE0-A835-2F44407A0A4F}" type="pres">
      <dgm:prSet presAssocID="{A57B7486-9100-4D8D-9B97-D0024D0E4360}" presName="space" presStyleCnt="0"/>
      <dgm:spPr/>
    </dgm:pt>
    <dgm:pt modelId="{C0D7EC81-B61E-4F7C-A7AE-7DF7260F8B6D}" type="pres">
      <dgm:prSet presAssocID="{255AEFFD-1CE0-44A4-B7B7-FE9D2F3029F6}" presName="composite" presStyleCnt="0"/>
      <dgm:spPr/>
    </dgm:pt>
    <dgm:pt modelId="{007BF1E2-6914-43B6-910F-7DA1AD43D1FC}" type="pres">
      <dgm:prSet presAssocID="{255AEFFD-1CE0-44A4-B7B7-FE9D2F3029F6}" presName="LShape" presStyleLbl="alignNode1" presStyleIdx="2" presStyleCnt="5"/>
      <dgm:spPr/>
    </dgm:pt>
    <dgm:pt modelId="{6F7070B9-29E2-41B6-B55B-88C5EE33F1C6}" type="pres">
      <dgm:prSet presAssocID="{255AEFFD-1CE0-44A4-B7B7-FE9D2F3029F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26DC92B-77F9-488D-871B-D97763C8F7C7}" type="pres">
      <dgm:prSet presAssocID="{255AEFFD-1CE0-44A4-B7B7-FE9D2F3029F6}" presName="Triangle" presStyleLbl="alignNode1" presStyleIdx="3" presStyleCnt="5"/>
      <dgm:spPr/>
    </dgm:pt>
    <dgm:pt modelId="{72721CB4-C5F5-4766-840B-26D7322D8947}" type="pres">
      <dgm:prSet presAssocID="{DB037DAC-166F-4A4B-963F-E9DA8F3360C9}" presName="sibTrans" presStyleCnt="0"/>
      <dgm:spPr/>
    </dgm:pt>
    <dgm:pt modelId="{4386FADC-3927-431C-9DDD-20F7DD311695}" type="pres">
      <dgm:prSet presAssocID="{DB037DAC-166F-4A4B-963F-E9DA8F3360C9}" presName="space" presStyleCnt="0"/>
      <dgm:spPr/>
    </dgm:pt>
    <dgm:pt modelId="{ED531E0C-821D-4A1F-A2EB-CBE6B3A20F12}" type="pres">
      <dgm:prSet presAssocID="{C8176A20-AA15-4FD6-83F3-58A620FB6F91}" presName="composite" presStyleCnt="0"/>
      <dgm:spPr/>
    </dgm:pt>
    <dgm:pt modelId="{7CC7EB67-8712-48EF-9E7C-B59D7C44A5AA}" type="pres">
      <dgm:prSet presAssocID="{C8176A20-AA15-4FD6-83F3-58A620FB6F91}" presName="LShape" presStyleLbl="alignNode1" presStyleIdx="4" presStyleCnt="5"/>
      <dgm:spPr/>
    </dgm:pt>
    <dgm:pt modelId="{293AC50F-2E3C-4EA0-BD75-52259C9FBD14}" type="pres">
      <dgm:prSet presAssocID="{C8176A20-AA15-4FD6-83F3-58A620FB6F9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6761B41-A295-40D2-B1DD-0972BEC5F0C6}" srcId="{875BA755-A623-4A51-ACF4-2B30C7FE28CB}" destId="{255AEFFD-1CE0-44A4-B7B7-FE9D2F3029F6}" srcOrd="1" destOrd="0" parTransId="{1CE4094C-88D7-45D7-90CA-5DD6978F54B3}" sibTransId="{DB037DAC-166F-4A4B-963F-E9DA8F3360C9}"/>
    <dgm:cxn modelId="{6DCDAB50-F234-4F05-B896-0F37F6005172}" srcId="{875BA755-A623-4A51-ACF4-2B30C7FE28CB}" destId="{C8176A20-AA15-4FD6-83F3-58A620FB6F91}" srcOrd="2" destOrd="0" parTransId="{54DA384B-722C-4430-8F1C-8CAD0613ACCC}" sibTransId="{61256CEC-53A7-4D51-B564-A53A1AEB03B0}"/>
    <dgm:cxn modelId="{91AE3372-89B1-44D3-AE06-27BD6A5FB5EA}" srcId="{875BA755-A623-4A51-ACF4-2B30C7FE28CB}" destId="{4E6382D1-1012-446C-90DE-911103E286D4}" srcOrd="0" destOrd="0" parTransId="{B737A073-0DEA-4B3D-AC27-E4EDEA69AA95}" sibTransId="{A57B7486-9100-4D8D-9B97-D0024D0E4360}"/>
    <dgm:cxn modelId="{A8FF2180-FAD4-4D52-8D60-A747254CD6ED}" type="presOf" srcId="{255AEFFD-1CE0-44A4-B7B7-FE9D2F3029F6}" destId="{6F7070B9-29E2-41B6-B55B-88C5EE33F1C6}" srcOrd="0" destOrd="0" presId="urn:microsoft.com/office/officeart/2009/3/layout/StepUpProcess"/>
    <dgm:cxn modelId="{B6B2AA87-3D26-4EB7-88F3-738C04ACD363}" type="presOf" srcId="{875BA755-A623-4A51-ACF4-2B30C7FE28CB}" destId="{3A838A1F-07EF-4CFE-B281-69BF7B94BFD8}" srcOrd="0" destOrd="0" presId="urn:microsoft.com/office/officeart/2009/3/layout/StepUpProcess"/>
    <dgm:cxn modelId="{BB0BD7C1-F71C-4BB0-B866-DAF4E908C3AF}" type="presOf" srcId="{C8176A20-AA15-4FD6-83F3-58A620FB6F91}" destId="{293AC50F-2E3C-4EA0-BD75-52259C9FBD14}" srcOrd="0" destOrd="0" presId="urn:microsoft.com/office/officeart/2009/3/layout/StepUpProcess"/>
    <dgm:cxn modelId="{D155ADCB-66B2-4A3C-B65C-612AB8FC2625}" type="presOf" srcId="{4E6382D1-1012-446C-90DE-911103E286D4}" destId="{BF9C23A3-D5E6-4B59-A79D-6AA5B9151775}" srcOrd="0" destOrd="0" presId="urn:microsoft.com/office/officeart/2009/3/layout/StepUpProcess"/>
    <dgm:cxn modelId="{3382AB48-7DDB-47D8-9D81-9F14CC17471F}" type="presParOf" srcId="{3A838A1F-07EF-4CFE-B281-69BF7B94BFD8}" destId="{F777D4A3-9062-4DDB-A9E9-2CE6481127E1}" srcOrd="0" destOrd="0" presId="urn:microsoft.com/office/officeart/2009/3/layout/StepUpProcess"/>
    <dgm:cxn modelId="{9898DFA7-E3BF-4592-AF05-5056D7D539CD}" type="presParOf" srcId="{F777D4A3-9062-4DDB-A9E9-2CE6481127E1}" destId="{D404B0A7-7466-4227-B3DF-BD55F579AEB4}" srcOrd="0" destOrd="0" presId="urn:microsoft.com/office/officeart/2009/3/layout/StepUpProcess"/>
    <dgm:cxn modelId="{D9D59173-B467-46A2-89AE-FB5949426EC4}" type="presParOf" srcId="{F777D4A3-9062-4DDB-A9E9-2CE6481127E1}" destId="{BF9C23A3-D5E6-4B59-A79D-6AA5B9151775}" srcOrd="1" destOrd="0" presId="urn:microsoft.com/office/officeart/2009/3/layout/StepUpProcess"/>
    <dgm:cxn modelId="{406858FD-F28C-4837-8A1E-22DFF3C1F1B8}" type="presParOf" srcId="{F777D4A3-9062-4DDB-A9E9-2CE6481127E1}" destId="{48793E38-9160-43F5-A0C9-698BA3A448A6}" srcOrd="2" destOrd="0" presId="urn:microsoft.com/office/officeart/2009/3/layout/StepUpProcess"/>
    <dgm:cxn modelId="{2E18FDC5-F5BF-44F8-B808-E0F32A070D92}" type="presParOf" srcId="{3A838A1F-07EF-4CFE-B281-69BF7B94BFD8}" destId="{8F79F2EA-A94B-4AE8-8F88-F077D0839E8D}" srcOrd="1" destOrd="0" presId="urn:microsoft.com/office/officeart/2009/3/layout/StepUpProcess"/>
    <dgm:cxn modelId="{7B51AFCA-8ED5-43A7-A723-B53DF9E65917}" type="presParOf" srcId="{8F79F2EA-A94B-4AE8-8F88-F077D0839E8D}" destId="{FBB43616-5038-4DE0-A835-2F44407A0A4F}" srcOrd="0" destOrd="0" presId="urn:microsoft.com/office/officeart/2009/3/layout/StepUpProcess"/>
    <dgm:cxn modelId="{7FE6D0EC-16AD-4878-BA91-5034A24BF6C5}" type="presParOf" srcId="{3A838A1F-07EF-4CFE-B281-69BF7B94BFD8}" destId="{C0D7EC81-B61E-4F7C-A7AE-7DF7260F8B6D}" srcOrd="2" destOrd="0" presId="urn:microsoft.com/office/officeart/2009/3/layout/StepUpProcess"/>
    <dgm:cxn modelId="{00FF7867-B0CF-41FA-97B3-2ACC6C70ADB3}" type="presParOf" srcId="{C0D7EC81-B61E-4F7C-A7AE-7DF7260F8B6D}" destId="{007BF1E2-6914-43B6-910F-7DA1AD43D1FC}" srcOrd="0" destOrd="0" presId="urn:microsoft.com/office/officeart/2009/3/layout/StepUpProcess"/>
    <dgm:cxn modelId="{0A1E89EE-AF0D-466B-8C90-43F573AA05BE}" type="presParOf" srcId="{C0D7EC81-B61E-4F7C-A7AE-7DF7260F8B6D}" destId="{6F7070B9-29E2-41B6-B55B-88C5EE33F1C6}" srcOrd="1" destOrd="0" presId="urn:microsoft.com/office/officeart/2009/3/layout/StepUpProcess"/>
    <dgm:cxn modelId="{BB431DA9-ACA6-4126-A145-E051A26D13DB}" type="presParOf" srcId="{C0D7EC81-B61E-4F7C-A7AE-7DF7260F8B6D}" destId="{926DC92B-77F9-488D-871B-D97763C8F7C7}" srcOrd="2" destOrd="0" presId="urn:microsoft.com/office/officeart/2009/3/layout/StepUpProcess"/>
    <dgm:cxn modelId="{1502B4E2-8E04-4D7D-9BF0-7A0D7B435FBB}" type="presParOf" srcId="{3A838A1F-07EF-4CFE-B281-69BF7B94BFD8}" destId="{72721CB4-C5F5-4766-840B-26D7322D8947}" srcOrd="3" destOrd="0" presId="urn:microsoft.com/office/officeart/2009/3/layout/StepUpProcess"/>
    <dgm:cxn modelId="{B98AAE7F-38BE-480C-85E7-D63F1618C733}" type="presParOf" srcId="{72721CB4-C5F5-4766-840B-26D7322D8947}" destId="{4386FADC-3927-431C-9DDD-20F7DD311695}" srcOrd="0" destOrd="0" presId="urn:microsoft.com/office/officeart/2009/3/layout/StepUpProcess"/>
    <dgm:cxn modelId="{9B83913F-FA53-4EE5-A7DF-0CD9FE1B274C}" type="presParOf" srcId="{3A838A1F-07EF-4CFE-B281-69BF7B94BFD8}" destId="{ED531E0C-821D-4A1F-A2EB-CBE6B3A20F12}" srcOrd="4" destOrd="0" presId="urn:microsoft.com/office/officeart/2009/3/layout/StepUpProcess"/>
    <dgm:cxn modelId="{87BD6BCA-BB02-4E4A-AB9F-1C4C9BB8C184}" type="presParOf" srcId="{ED531E0C-821D-4A1F-A2EB-CBE6B3A20F12}" destId="{7CC7EB67-8712-48EF-9E7C-B59D7C44A5AA}" srcOrd="0" destOrd="0" presId="urn:microsoft.com/office/officeart/2009/3/layout/StepUpProcess"/>
    <dgm:cxn modelId="{3B7C4376-56D1-4010-B766-B85EE40F4E5B}" type="presParOf" srcId="{ED531E0C-821D-4A1F-A2EB-CBE6B3A20F12}" destId="{293AC50F-2E3C-4EA0-BD75-52259C9FBD1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CF17FF-2B6F-4C70-ADD6-6C0C43004E08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AA2B4E1-6508-4D0F-8B64-9C365EC0591C}">
      <dgm:prSet/>
      <dgm:spPr/>
      <dgm:t>
        <a:bodyPr/>
        <a:lstStyle/>
        <a:p>
          <a:pPr algn="ctr"/>
          <a:r>
            <a:rPr lang="ru-RU" b="1" dirty="0"/>
            <a:t>2022 год: дополнительное образование на пути </a:t>
          </a:r>
          <a:r>
            <a:rPr lang="ru-RU" b="1" dirty="0" err="1"/>
            <a:t>САМОопределения</a:t>
          </a:r>
          <a:r>
            <a:rPr lang="ru-RU" b="1" dirty="0"/>
            <a:t>?</a:t>
          </a:r>
          <a:endParaRPr lang="ru-RU" dirty="0"/>
        </a:p>
      </dgm:t>
    </dgm:pt>
    <dgm:pt modelId="{0925F50E-7AE8-48AE-AC0F-3CE07A29D5D9}" type="parTrans" cxnId="{942B33E2-0CFD-4810-8BBB-33AFA5362AAF}">
      <dgm:prSet/>
      <dgm:spPr/>
      <dgm:t>
        <a:bodyPr/>
        <a:lstStyle/>
        <a:p>
          <a:pPr algn="ctr"/>
          <a:endParaRPr lang="ru-RU"/>
        </a:p>
      </dgm:t>
    </dgm:pt>
    <dgm:pt modelId="{EB757ACC-5372-4AB9-AA42-C2089D2FE2E4}" type="sibTrans" cxnId="{942B33E2-0CFD-4810-8BBB-33AFA5362AAF}">
      <dgm:prSet/>
      <dgm:spPr/>
      <dgm:t>
        <a:bodyPr/>
        <a:lstStyle/>
        <a:p>
          <a:pPr algn="ctr"/>
          <a:endParaRPr lang="ru-RU"/>
        </a:p>
      </dgm:t>
    </dgm:pt>
    <dgm:pt modelId="{5DAC7293-B7BE-4DA8-9526-DA8ED1F224F3}" type="pres">
      <dgm:prSet presAssocID="{8CCF17FF-2B6F-4C70-ADD6-6C0C43004E08}" presName="linear" presStyleCnt="0">
        <dgm:presLayoutVars>
          <dgm:animLvl val="lvl"/>
          <dgm:resizeHandles val="exact"/>
        </dgm:presLayoutVars>
      </dgm:prSet>
      <dgm:spPr/>
    </dgm:pt>
    <dgm:pt modelId="{0CFB07E0-BD50-432F-8F50-61EDCED93049}" type="pres">
      <dgm:prSet presAssocID="{9AA2B4E1-6508-4D0F-8B64-9C365EC059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0B3D723-80BA-4FE7-986A-A1C876814476}" type="presOf" srcId="{8CCF17FF-2B6F-4C70-ADD6-6C0C43004E08}" destId="{5DAC7293-B7BE-4DA8-9526-DA8ED1F224F3}" srcOrd="0" destOrd="0" presId="urn:microsoft.com/office/officeart/2005/8/layout/vList2"/>
    <dgm:cxn modelId="{21778141-AA17-48E5-A1A2-87D1D9BB8510}" type="presOf" srcId="{9AA2B4E1-6508-4D0F-8B64-9C365EC0591C}" destId="{0CFB07E0-BD50-432F-8F50-61EDCED93049}" srcOrd="0" destOrd="0" presId="urn:microsoft.com/office/officeart/2005/8/layout/vList2"/>
    <dgm:cxn modelId="{942B33E2-0CFD-4810-8BBB-33AFA5362AAF}" srcId="{8CCF17FF-2B6F-4C70-ADD6-6C0C43004E08}" destId="{9AA2B4E1-6508-4D0F-8B64-9C365EC0591C}" srcOrd="0" destOrd="0" parTransId="{0925F50E-7AE8-48AE-AC0F-3CE07A29D5D9}" sibTransId="{EB757ACC-5372-4AB9-AA42-C2089D2FE2E4}"/>
    <dgm:cxn modelId="{D2AA9A87-ED1D-4BB0-8F0B-3C75FC97334F}" type="presParOf" srcId="{5DAC7293-B7BE-4DA8-9526-DA8ED1F224F3}" destId="{0CFB07E0-BD50-432F-8F50-61EDCED930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B4AD5-6A99-4577-AAAD-8DAD597F758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3A70054-E4BC-408E-9333-BDA816AED590}">
      <dgm:prSet/>
      <dgm:spPr/>
      <dgm:t>
        <a:bodyPr/>
        <a:lstStyle/>
        <a:p>
          <a:r>
            <a:rPr lang="ru-RU" dirty="0"/>
            <a:t>2020 год - реализована Концепция развития дополнительного образования детей до 2020 года</a:t>
          </a:r>
        </a:p>
      </dgm:t>
    </dgm:pt>
    <dgm:pt modelId="{8EBC62C1-6EDD-43D6-9393-82285577C275}" type="parTrans" cxnId="{C7F00A37-A2FE-4078-A5A5-67C63918BDB0}">
      <dgm:prSet/>
      <dgm:spPr/>
      <dgm:t>
        <a:bodyPr/>
        <a:lstStyle/>
        <a:p>
          <a:endParaRPr lang="ru-RU"/>
        </a:p>
      </dgm:t>
    </dgm:pt>
    <dgm:pt modelId="{6D61F8D4-D8F9-4F04-AC61-29CB9FBB16AC}" type="sibTrans" cxnId="{C7F00A37-A2FE-4078-A5A5-67C63918BDB0}">
      <dgm:prSet/>
      <dgm:spPr/>
      <dgm:t>
        <a:bodyPr/>
        <a:lstStyle/>
        <a:p>
          <a:endParaRPr lang="ru-RU"/>
        </a:p>
      </dgm:t>
    </dgm:pt>
    <dgm:pt modelId="{D43052D7-C8F0-4F91-867F-76D89869E1CC}" type="pres">
      <dgm:prSet presAssocID="{320B4AD5-6A99-4577-AAAD-8DAD597F7582}" presName="layout" presStyleCnt="0">
        <dgm:presLayoutVars>
          <dgm:chMax/>
          <dgm:chPref/>
          <dgm:dir/>
          <dgm:resizeHandles/>
        </dgm:presLayoutVars>
      </dgm:prSet>
      <dgm:spPr/>
    </dgm:pt>
    <dgm:pt modelId="{B2339F1B-5B40-4EBA-A3E0-F086660F8829}" type="pres">
      <dgm:prSet presAssocID="{A3A70054-E4BC-408E-9333-BDA816AED590}" presName="root" presStyleCnt="0">
        <dgm:presLayoutVars>
          <dgm:chMax/>
          <dgm:chPref/>
        </dgm:presLayoutVars>
      </dgm:prSet>
      <dgm:spPr/>
    </dgm:pt>
    <dgm:pt modelId="{F92E8245-E41C-4D2D-9E05-231320F781DF}" type="pres">
      <dgm:prSet presAssocID="{A3A70054-E4BC-408E-9333-BDA816AED590}" presName="rootComposite" presStyleCnt="0">
        <dgm:presLayoutVars/>
      </dgm:prSet>
      <dgm:spPr/>
    </dgm:pt>
    <dgm:pt modelId="{59DA0477-BA2E-43C5-A2F1-C71D55445C07}" type="pres">
      <dgm:prSet presAssocID="{A3A70054-E4BC-408E-9333-BDA816AED590}" presName="ParentAccent" presStyleLbl="alignNode1" presStyleIdx="0" presStyleCnt="1"/>
      <dgm:spPr/>
    </dgm:pt>
    <dgm:pt modelId="{7DBDA97C-86CC-447E-A51C-ADDD0DCC921E}" type="pres">
      <dgm:prSet presAssocID="{A3A70054-E4BC-408E-9333-BDA816AED590}" presName="ParentSmallAccent" presStyleLbl="fgAcc1" presStyleIdx="0" presStyleCnt="1"/>
      <dgm:spPr/>
    </dgm:pt>
    <dgm:pt modelId="{B34AFD44-5A5E-4310-84D7-5BE8EC64F365}" type="pres">
      <dgm:prSet presAssocID="{A3A70054-E4BC-408E-9333-BDA816AED590}" presName="Parent" presStyleLbl="revTx" presStyleIdx="0" presStyleCnt="1">
        <dgm:presLayoutVars>
          <dgm:chMax/>
          <dgm:chPref val="4"/>
          <dgm:bulletEnabled val="1"/>
        </dgm:presLayoutVars>
      </dgm:prSet>
      <dgm:spPr/>
    </dgm:pt>
    <dgm:pt modelId="{2D8CB028-3280-4776-A0AF-BF1C297E7E8C}" type="pres">
      <dgm:prSet presAssocID="{A3A70054-E4BC-408E-9333-BDA816AED590}" presName="childShape" presStyleCnt="0">
        <dgm:presLayoutVars>
          <dgm:chMax val="0"/>
          <dgm:chPref val="0"/>
        </dgm:presLayoutVars>
      </dgm:prSet>
      <dgm:spPr/>
    </dgm:pt>
  </dgm:ptLst>
  <dgm:cxnLst>
    <dgm:cxn modelId="{E659A523-8B9D-4F10-BE91-948EFF73CEB1}" type="presOf" srcId="{320B4AD5-6A99-4577-AAAD-8DAD597F7582}" destId="{D43052D7-C8F0-4F91-867F-76D89869E1CC}" srcOrd="0" destOrd="0" presId="urn:microsoft.com/office/officeart/2008/layout/SquareAccentList"/>
    <dgm:cxn modelId="{C7F00A37-A2FE-4078-A5A5-67C63918BDB0}" srcId="{320B4AD5-6A99-4577-AAAD-8DAD597F7582}" destId="{A3A70054-E4BC-408E-9333-BDA816AED590}" srcOrd="0" destOrd="0" parTransId="{8EBC62C1-6EDD-43D6-9393-82285577C275}" sibTransId="{6D61F8D4-D8F9-4F04-AC61-29CB9FBB16AC}"/>
    <dgm:cxn modelId="{91738A68-DBA3-4AEC-918E-709EECE21B4C}" type="presOf" srcId="{A3A70054-E4BC-408E-9333-BDA816AED590}" destId="{B34AFD44-5A5E-4310-84D7-5BE8EC64F365}" srcOrd="0" destOrd="0" presId="urn:microsoft.com/office/officeart/2008/layout/SquareAccentList"/>
    <dgm:cxn modelId="{9BF768C7-63E4-4046-96DC-285CFAE9AAE7}" type="presParOf" srcId="{D43052D7-C8F0-4F91-867F-76D89869E1CC}" destId="{B2339F1B-5B40-4EBA-A3E0-F086660F8829}" srcOrd="0" destOrd="0" presId="urn:microsoft.com/office/officeart/2008/layout/SquareAccentList"/>
    <dgm:cxn modelId="{D26B3D9D-28FB-4776-8DB2-975A83F832C6}" type="presParOf" srcId="{B2339F1B-5B40-4EBA-A3E0-F086660F8829}" destId="{F92E8245-E41C-4D2D-9E05-231320F781DF}" srcOrd="0" destOrd="0" presId="urn:microsoft.com/office/officeart/2008/layout/SquareAccentList"/>
    <dgm:cxn modelId="{9601A540-63D2-443B-A464-008D8D0EA1FA}" type="presParOf" srcId="{F92E8245-E41C-4D2D-9E05-231320F781DF}" destId="{59DA0477-BA2E-43C5-A2F1-C71D55445C07}" srcOrd="0" destOrd="0" presId="urn:microsoft.com/office/officeart/2008/layout/SquareAccentList"/>
    <dgm:cxn modelId="{CEB6D4C3-7FD5-4206-9BB2-F7132CA2E208}" type="presParOf" srcId="{F92E8245-E41C-4D2D-9E05-231320F781DF}" destId="{7DBDA97C-86CC-447E-A51C-ADDD0DCC921E}" srcOrd="1" destOrd="0" presId="urn:microsoft.com/office/officeart/2008/layout/SquareAccentList"/>
    <dgm:cxn modelId="{0FA3D0AD-07BC-4856-BDED-E305D1ADD141}" type="presParOf" srcId="{F92E8245-E41C-4D2D-9E05-231320F781DF}" destId="{B34AFD44-5A5E-4310-84D7-5BE8EC64F365}" srcOrd="2" destOrd="0" presId="urn:microsoft.com/office/officeart/2008/layout/SquareAccentList"/>
    <dgm:cxn modelId="{5C05EFFB-431F-4A46-91A7-1041FCD31841}" type="presParOf" srcId="{B2339F1B-5B40-4EBA-A3E0-F086660F8829}" destId="{2D8CB028-3280-4776-A0AF-BF1C297E7E8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4320FB-9043-4130-B778-244DA58783D6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24752456-EC45-4A5C-A6FF-EDC485253C26}">
      <dgm:prSet/>
      <dgm:spPr/>
      <dgm:t>
        <a:bodyPr/>
        <a:lstStyle/>
        <a:p>
          <a:r>
            <a:rPr lang="ru-RU" dirty="0"/>
            <a:t>2022 год - запуск Концепции развития дополнительного образования детей до 2030 года</a:t>
          </a:r>
        </a:p>
      </dgm:t>
    </dgm:pt>
    <dgm:pt modelId="{D4310DC5-F238-4B95-8722-85F817B57D1E}" type="parTrans" cxnId="{63FECF4B-0073-47E4-B9FC-D09217B4A545}">
      <dgm:prSet/>
      <dgm:spPr/>
      <dgm:t>
        <a:bodyPr/>
        <a:lstStyle/>
        <a:p>
          <a:endParaRPr lang="ru-RU"/>
        </a:p>
      </dgm:t>
    </dgm:pt>
    <dgm:pt modelId="{3A15CEFB-83CE-4B95-89FC-F35BE76D7768}" type="sibTrans" cxnId="{63FECF4B-0073-47E4-B9FC-D09217B4A545}">
      <dgm:prSet/>
      <dgm:spPr/>
      <dgm:t>
        <a:bodyPr/>
        <a:lstStyle/>
        <a:p>
          <a:endParaRPr lang="ru-RU"/>
        </a:p>
      </dgm:t>
    </dgm:pt>
    <dgm:pt modelId="{3EDCEC28-C73C-4465-9969-F6956E5F8860}" type="pres">
      <dgm:prSet presAssocID="{004320FB-9043-4130-B778-244DA58783D6}" presName="linear" presStyleCnt="0">
        <dgm:presLayoutVars>
          <dgm:animLvl val="lvl"/>
          <dgm:resizeHandles val="exact"/>
        </dgm:presLayoutVars>
      </dgm:prSet>
      <dgm:spPr/>
    </dgm:pt>
    <dgm:pt modelId="{AAE81006-5490-42BB-AB6E-CD31121D84DE}" type="pres">
      <dgm:prSet presAssocID="{24752456-EC45-4A5C-A6FF-EDC485253C2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3FECF4B-0073-47E4-B9FC-D09217B4A545}" srcId="{004320FB-9043-4130-B778-244DA58783D6}" destId="{24752456-EC45-4A5C-A6FF-EDC485253C26}" srcOrd="0" destOrd="0" parTransId="{D4310DC5-F238-4B95-8722-85F817B57D1E}" sibTransId="{3A15CEFB-83CE-4B95-89FC-F35BE76D7768}"/>
    <dgm:cxn modelId="{3C8C6F85-092D-449E-AF21-159970DBCB76}" type="presOf" srcId="{004320FB-9043-4130-B778-244DA58783D6}" destId="{3EDCEC28-C73C-4465-9969-F6956E5F8860}" srcOrd="0" destOrd="0" presId="urn:microsoft.com/office/officeart/2005/8/layout/vList2"/>
    <dgm:cxn modelId="{F83433AC-9C4D-46C7-BCF8-6A35B2516B3C}" type="presOf" srcId="{24752456-EC45-4A5C-A6FF-EDC485253C26}" destId="{AAE81006-5490-42BB-AB6E-CD31121D84DE}" srcOrd="0" destOrd="0" presId="urn:microsoft.com/office/officeart/2005/8/layout/vList2"/>
    <dgm:cxn modelId="{8823E6DC-D31F-427D-961A-3E7F69F144EA}" type="presParOf" srcId="{3EDCEC28-C73C-4465-9969-F6956E5F8860}" destId="{AAE81006-5490-42BB-AB6E-CD31121D84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23CF1E-93F8-4EC7-A179-F667D7C643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A93A20-2A9C-4130-A364-DC5C9692C9D9}">
      <dgm:prSet/>
      <dgm:spPr/>
      <dgm:t>
        <a:bodyPr/>
        <a:lstStyle/>
        <a:p>
          <a:r>
            <a:rPr lang="ru-RU" dirty="0"/>
            <a:t>Министерство просвещения РФ о задачах реализации Концепции-2030</a:t>
          </a:r>
        </a:p>
      </dgm:t>
    </dgm:pt>
    <dgm:pt modelId="{C1720B6B-7E36-4BF7-8A85-D65BE2126F14}" type="parTrans" cxnId="{EDCA0E46-D36F-4681-A7CD-4A2D67F4FE57}">
      <dgm:prSet/>
      <dgm:spPr/>
      <dgm:t>
        <a:bodyPr/>
        <a:lstStyle/>
        <a:p>
          <a:endParaRPr lang="ru-RU"/>
        </a:p>
      </dgm:t>
    </dgm:pt>
    <dgm:pt modelId="{C3383A22-DA44-4857-B254-033036B2E3CD}" type="sibTrans" cxnId="{EDCA0E46-D36F-4681-A7CD-4A2D67F4FE57}">
      <dgm:prSet/>
      <dgm:spPr/>
      <dgm:t>
        <a:bodyPr/>
        <a:lstStyle/>
        <a:p>
          <a:endParaRPr lang="ru-RU"/>
        </a:p>
      </dgm:t>
    </dgm:pt>
    <dgm:pt modelId="{431C8F25-B311-49A9-9CD2-01A92ABDC5B0}" type="pres">
      <dgm:prSet presAssocID="{8523CF1E-93F8-4EC7-A179-F667D7C6433F}" presName="vert0" presStyleCnt="0">
        <dgm:presLayoutVars>
          <dgm:dir/>
          <dgm:animOne val="branch"/>
          <dgm:animLvl val="lvl"/>
        </dgm:presLayoutVars>
      </dgm:prSet>
      <dgm:spPr/>
    </dgm:pt>
    <dgm:pt modelId="{78D20BA9-3438-4987-BC29-36305A207741}" type="pres">
      <dgm:prSet presAssocID="{E3A93A20-2A9C-4130-A364-DC5C9692C9D9}" presName="thickLine" presStyleLbl="alignNode1" presStyleIdx="0" presStyleCnt="1"/>
      <dgm:spPr/>
    </dgm:pt>
    <dgm:pt modelId="{CE358879-B09E-4C0A-9F41-A2F5A7A0198B}" type="pres">
      <dgm:prSet presAssocID="{E3A93A20-2A9C-4130-A364-DC5C9692C9D9}" presName="horz1" presStyleCnt="0"/>
      <dgm:spPr/>
    </dgm:pt>
    <dgm:pt modelId="{F37D4496-BCE1-402B-B758-1D55920FD290}" type="pres">
      <dgm:prSet presAssocID="{E3A93A20-2A9C-4130-A364-DC5C9692C9D9}" presName="tx1" presStyleLbl="revTx" presStyleIdx="0" presStyleCnt="1"/>
      <dgm:spPr/>
    </dgm:pt>
    <dgm:pt modelId="{CF1408E4-1234-4B00-9B6E-FD8A22C8A9AD}" type="pres">
      <dgm:prSet presAssocID="{E3A93A20-2A9C-4130-A364-DC5C9692C9D9}" presName="vert1" presStyleCnt="0"/>
      <dgm:spPr/>
    </dgm:pt>
  </dgm:ptLst>
  <dgm:cxnLst>
    <dgm:cxn modelId="{EDCA0E46-D36F-4681-A7CD-4A2D67F4FE57}" srcId="{8523CF1E-93F8-4EC7-A179-F667D7C6433F}" destId="{E3A93A20-2A9C-4130-A364-DC5C9692C9D9}" srcOrd="0" destOrd="0" parTransId="{C1720B6B-7E36-4BF7-8A85-D65BE2126F14}" sibTransId="{C3383A22-DA44-4857-B254-033036B2E3CD}"/>
    <dgm:cxn modelId="{35EA338C-A4A1-4846-AE22-480F14CD9591}" type="presOf" srcId="{E3A93A20-2A9C-4130-A364-DC5C9692C9D9}" destId="{F37D4496-BCE1-402B-B758-1D55920FD290}" srcOrd="0" destOrd="0" presId="urn:microsoft.com/office/officeart/2008/layout/LinedList"/>
    <dgm:cxn modelId="{159498D7-70F1-4D5E-8994-D6642D1F4D82}" type="presOf" srcId="{8523CF1E-93F8-4EC7-A179-F667D7C6433F}" destId="{431C8F25-B311-49A9-9CD2-01A92ABDC5B0}" srcOrd="0" destOrd="0" presId="urn:microsoft.com/office/officeart/2008/layout/LinedList"/>
    <dgm:cxn modelId="{1E4D4F27-AD9C-4EAD-9F2D-3D70D5A882FB}" type="presParOf" srcId="{431C8F25-B311-49A9-9CD2-01A92ABDC5B0}" destId="{78D20BA9-3438-4987-BC29-36305A207741}" srcOrd="0" destOrd="0" presId="urn:microsoft.com/office/officeart/2008/layout/LinedList"/>
    <dgm:cxn modelId="{43233ADB-C152-443E-B42B-A23D0D9232AA}" type="presParOf" srcId="{431C8F25-B311-49A9-9CD2-01A92ABDC5B0}" destId="{CE358879-B09E-4C0A-9F41-A2F5A7A0198B}" srcOrd="1" destOrd="0" presId="urn:microsoft.com/office/officeart/2008/layout/LinedList"/>
    <dgm:cxn modelId="{D2A1E2BF-0575-4BD8-9DDA-0524B66EDE3D}" type="presParOf" srcId="{CE358879-B09E-4C0A-9F41-A2F5A7A0198B}" destId="{F37D4496-BCE1-402B-B758-1D55920FD290}" srcOrd="0" destOrd="0" presId="urn:microsoft.com/office/officeart/2008/layout/LinedList"/>
    <dgm:cxn modelId="{14F6A6AB-9828-459A-8DC2-B27D9F5ADA67}" type="presParOf" srcId="{CE358879-B09E-4C0A-9F41-A2F5A7A0198B}" destId="{CF1408E4-1234-4B00-9B6E-FD8A22C8A9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4C56B6-B5EF-4139-8DC9-31FE23DC860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54D8031-5CD2-429B-8476-B70B3D29ABC3}">
      <dgm:prSet/>
      <dgm:spPr/>
      <dgm:t>
        <a:bodyPr/>
        <a:lstStyle/>
        <a:p>
          <a:r>
            <a:rPr lang="ru-RU"/>
            <a:t>Извлечения из доклада</a:t>
          </a:r>
        </a:p>
      </dgm:t>
    </dgm:pt>
    <dgm:pt modelId="{08A75A64-BF76-4308-AF94-D52005740B10}" type="parTrans" cxnId="{26DDC6A3-806F-45EA-8210-C448658A119C}">
      <dgm:prSet/>
      <dgm:spPr/>
      <dgm:t>
        <a:bodyPr/>
        <a:lstStyle/>
        <a:p>
          <a:endParaRPr lang="ru-RU"/>
        </a:p>
      </dgm:t>
    </dgm:pt>
    <dgm:pt modelId="{77B81A94-1B21-493F-968A-12264DF8C381}" type="sibTrans" cxnId="{26DDC6A3-806F-45EA-8210-C448658A119C}">
      <dgm:prSet/>
      <dgm:spPr/>
      <dgm:t>
        <a:bodyPr/>
        <a:lstStyle/>
        <a:p>
          <a:endParaRPr lang="ru-RU"/>
        </a:p>
      </dgm:t>
    </dgm:pt>
    <dgm:pt modelId="{EFCA2D3D-A9B5-461A-8A70-B522B0EFF82F}" type="pres">
      <dgm:prSet presAssocID="{6D4C56B6-B5EF-4139-8DC9-31FE23DC860C}" presName="compositeShape" presStyleCnt="0">
        <dgm:presLayoutVars>
          <dgm:chMax val="7"/>
          <dgm:dir/>
          <dgm:resizeHandles val="exact"/>
        </dgm:presLayoutVars>
      </dgm:prSet>
      <dgm:spPr/>
    </dgm:pt>
    <dgm:pt modelId="{01ECD805-DE7A-4255-BF70-17133A22725E}" type="pres">
      <dgm:prSet presAssocID="{854D8031-5CD2-429B-8476-B70B3D29ABC3}" presName="circ1TxSh" presStyleLbl="vennNode1" presStyleIdx="0" presStyleCnt="1"/>
      <dgm:spPr/>
    </dgm:pt>
  </dgm:ptLst>
  <dgm:cxnLst>
    <dgm:cxn modelId="{3B99E516-7FCC-49F4-8208-A8368B397BE7}" type="presOf" srcId="{854D8031-5CD2-429B-8476-B70B3D29ABC3}" destId="{01ECD805-DE7A-4255-BF70-17133A22725E}" srcOrd="0" destOrd="0" presId="urn:microsoft.com/office/officeart/2005/8/layout/venn1"/>
    <dgm:cxn modelId="{90B15D35-527A-4D7D-A366-D676BF4DBBA3}" type="presOf" srcId="{6D4C56B6-B5EF-4139-8DC9-31FE23DC860C}" destId="{EFCA2D3D-A9B5-461A-8A70-B522B0EFF82F}" srcOrd="0" destOrd="0" presId="urn:microsoft.com/office/officeart/2005/8/layout/venn1"/>
    <dgm:cxn modelId="{26DDC6A3-806F-45EA-8210-C448658A119C}" srcId="{6D4C56B6-B5EF-4139-8DC9-31FE23DC860C}" destId="{854D8031-5CD2-429B-8476-B70B3D29ABC3}" srcOrd="0" destOrd="0" parTransId="{08A75A64-BF76-4308-AF94-D52005740B10}" sibTransId="{77B81A94-1B21-493F-968A-12264DF8C381}"/>
    <dgm:cxn modelId="{A8678B3E-0B32-496D-B2DA-AA19B0EB843D}" type="presParOf" srcId="{EFCA2D3D-A9B5-461A-8A70-B522B0EFF82F}" destId="{01ECD805-DE7A-4255-BF70-17133A22725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25E4E4-ACA9-477A-812C-87F1F5A7205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A37728-EB23-4D71-81FA-521369E7199C}">
      <dgm:prSet/>
      <dgm:spPr/>
      <dgm:t>
        <a:bodyPr/>
        <a:lstStyle/>
        <a:p>
          <a:pPr algn="ctr"/>
          <a:r>
            <a:rPr lang="ru-RU" b="1" dirty="0"/>
            <a:t>ПРИНЦИПЫ СИСТЕМЫ ДОПОЛНИТЕЛЬНОГО ОБРАЗОВАНИЯ ДЕТЕЙ </a:t>
          </a:r>
        </a:p>
        <a:p>
          <a:pPr algn="l"/>
          <a:r>
            <a:rPr lang="ru-RU" b="1" dirty="0"/>
            <a:t>(извлечение из Концепции развития дополнительного образования детей до 2030 г.)</a:t>
          </a:r>
        </a:p>
      </dgm:t>
    </dgm:pt>
    <dgm:pt modelId="{8B053F77-5FB1-46DE-9093-E05F43B8B59E}" type="parTrans" cxnId="{85976B0B-C2C0-4B3A-BA9B-D247724D3BAB}">
      <dgm:prSet/>
      <dgm:spPr/>
      <dgm:t>
        <a:bodyPr/>
        <a:lstStyle/>
        <a:p>
          <a:endParaRPr lang="ru-RU"/>
        </a:p>
      </dgm:t>
    </dgm:pt>
    <dgm:pt modelId="{CC073F6C-ACE2-40F2-95E3-6864473CE69D}" type="sibTrans" cxnId="{85976B0B-C2C0-4B3A-BA9B-D247724D3BAB}">
      <dgm:prSet/>
      <dgm:spPr/>
      <dgm:t>
        <a:bodyPr/>
        <a:lstStyle/>
        <a:p>
          <a:endParaRPr lang="ru-RU"/>
        </a:p>
      </dgm:t>
    </dgm:pt>
    <dgm:pt modelId="{E39B97DB-07C7-42E7-88E9-0DBEC89ECEB1}" type="pres">
      <dgm:prSet presAssocID="{9625E4E4-ACA9-477A-812C-87F1F5A7205C}" presName="linear" presStyleCnt="0">
        <dgm:presLayoutVars>
          <dgm:animLvl val="lvl"/>
          <dgm:resizeHandles val="exact"/>
        </dgm:presLayoutVars>
      </dgm:prSet>
      <dgm:spPr/>
    </dgm:pt>
    <dgm:pt modelId="{D693C7A8-71AB-4A20-90FD-90E95E7C2CDB}" type="pres">
      <dgm:prSet presAssocID="{D6A37728-EB23-4D71-81FA-521369E7199C}" presName="parentText" presStyleLbl="node1" presStyleIdx="0" presStyleCnt="1" custScaleY="128163">
        <dgm:presLayoutVars>
          <dgm:chMax val="0"/>
          <dgm:bulletEnabled val="1"/>
        </dgm:presLayoutVars>
      </dgm:prSet>
      <dgm:spPr/>
    </dgm:pt>
  </dgm:ptLst>
  <dgm:cxnLst>
    <dgm:cxn modelId="{85976B0B-C2C0-4B3A-BA9B-D247724D3BAB}" srcId="{9625E4E4-ACA9-477A-812C-87F1F5A7205C}" destId="{D6A37728-EB23-4D71-81FA-521369E7199C}" srcOrd="0" destOrd="0" parTransId="{8B053F77-5FB1-46DE-9093-E05F43B8B59E}" sibTransId="{CC073F6C-ACE2-40F2-95E3-6864473CE69D}"/>
    <dgm:cxn modelId="{A3A9CF34-09CA-42EC-A75D-171D8B76A9CC}" type="presOf" srcId="{D6A37728-EB23-4D71-81FA-521369E7199C}" destId="{D693C7A8-71AB-4A20-90FD-90E95E7C2CDB}" srcOrd="0" destOrd="0" presId="urn:microsoft.com/office/officeart/2005/8/layout/vList2"/>
    <dgm:cxn modelId="{00BAD1FD-0AA2-474D-8E53-2C528B39151F}" type="presOf" srcId="{9625E4E4-ACA9-477A-812C-87F1F5A7205C}" destId="{E39B97DB-07C7-42E7-88E9-0DBEC89ECEB1}" srcOrd="0" destOrd="0" presId="urn:microsoft.com/office/officeart/2005/8/layout/vList2"/>
    <dgm:cxn modelId="{AB38DAA2-23A7-4FE0-819A-C7248DBD8D93}" type="presParOf" srcId="{E39B97DB-07C7-42E7-88E9-0DBEC89ECEB1}" destId="{D693C7A8-71AB-4A20-90FD-90E95E7C2C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53A41-3234-4456-860B-B5D45C3B7127}">
      <dsp:nvSpPr>
        <dsp:cNvPr id="0" name=""/>
        <dsp:cNvSpPr/>
      </dsp:nvSpPr>
      <dsp:spPr>
        <a:xfrm>
          <a:off x="0" y="1215"/>
          <a:ext cx="9976237" cy="24863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/>
            <a:t>ДОПОЛНИТЕЛЬНОЕ ОБРАЗОВАНИЕ ДЕТЕЙ: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i="1" kern="1200" dirty="0"/>
            <a:t>ВЫЗОВЫ ВРЕМЕНИ</a:t>
          </a:r>
          <a:endParaRPr lang="ru-RU" sz="4000" i="1" kern="1200" dirty="0"/>
        </a:p>
      </dsp:txBody>
      <dsp:txXfrm>
        <a:off x="121372" y="122587"/>
        <a:ext cx="9733493" cy="22435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27A86-3AFF-4356-AFC5-1380150EB1D9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2467E-9F2C-40B9-BA1A-87171DF24A36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Вариативность</a:t>
          </a:r>
          <a:r>
            <a:rPr lang="ru-RU" sz="1800" kern="1200">
              <a:solidFill>
                <a:schemeClr val="tx1"/>
              </a:solidFill>
            </a:rPr>
            <a:t> программ ДОД, связанная с обеспечением разнообразия дополнительного образования исходя из запросов, интересов и жизненного самоопределения детей</a:t>
          </a:r>
        </a:p>
      </dsp:txBody>
      <dsp:txXfrm>
        <a:off x="604289" y="435133"/>
        <a:ext cx="9851585" cy="870267"/>
      </dsp:txXfrm>
    </dsp:sp>
    <dsp:sp modelId="{4CDFC622-C469-429D-B862-E77EBA03CD76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85708-C1D6-4126-A465-C829E2881A6F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Практико-ориентированность</a:t>
          </a:r>
          <a:r>
            <a:rPr lang="ru-RU" sz="1800" kern="1200">
              <a:solidFill>
                <a:schemeClr val="tx1"/>
              </a:solidFill>
            </a:rPr>
            <a:t> дополнительных общеобразовательных программ, позволяющая проектировать индивидуальный образовательный маршрут ребенка с учетом направлений социально-экономического развития регионов</a:t>
          </a:r>
        </a:p>
      </dsp:txBody>
      <dsp:txXfrm>
        <a:off x="920631" y="1740535"/>
        <a:ext cx="9535243" cy="870267"/>
      </dsp:txXfrm>
    </dsp:sp>
    <dsp:sp modelId="{3CF1C057-AAF1-42A4-83EB-39AC597F96B6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78A58-5C4E-4114-A42D-5C0954279E66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Ориентация программ ДОД на многоукладность </a:t>
          </a:r>
          <a:r>
            <a:rPr lang="ru-RU" sz="1800" kern="1200" dirty="0">
              <a:solidFill>
                <a:schemeClr val="tx1"/>
              </a:solidFill>
            </a:rPr>
            <a:t>экономики и быта народов и этносов, проживающих на территории Российской Федерации</a:t>
          </a:r>
        </a:p>
      </dsp:txBody>
      <dsp:txXfrm>
        <a:off x="604289" y="3045936"/>
        <a:ext cx="9851585" cy="870267"/>
      </dsp:txXfrm>
    </dsp:sp>
    <dsp:sp modelId="{7DAB2BF3-F700-484D-9CDC-B12D34C0C219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FE94C-2A40-4832-ADE7-3E04287AD202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/>
            <a:t>Вариативность программ</a:t>
          </a:r>
        </a:p>
      </dsp:txBody>
      <dsp:txXfrm>
        <a:off x="64397" y="67590"/>
        <a:ext cx="10386806" cy="11903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DF5BA-128C-46EB-BDEC-6BFED5C5F7AE}">
      <dsp:nvSpPr>
        <dsp:cNvPr id="0" name=""/>
        <dsp:cNvSpPr/>
      </dsp:nvSpPr>
      <dsp:spPr>
        <a:xfrm>
          <a:off x="0" y="121856"/>
          <a:ext cx="10515600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/>
            <a:t>Практико-ориентированность программ</a:t>
          </a:r>
          <a:endParaRPr lang="ru-RU" sz="4400" kern="1200" dirty="0"/>
        </a:p>
      </dsp:txBody>
      <dsp:txXfrm>
        <a:off x="51517" y="173373"/>
        <a:ext cx="10412566" cy="9523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0A29E-5BF5-4331-8AED-C30FF6E6A6CD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/>
            <a:t>Ориентация программ ДОД на многоукладность экономики и быта народов и этносов</a:t>
          </a:r>
          <a:endParaRPr lang="ru-RU" sz="3300" kern="1200" dirty="0"/>
        </a:p>
      </dsp:txBody>
      <dsp:txXfrm>
        <a:off x="64083" y="70494"/>
        <a:ext cx="10387434" cy="11845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C7C23-C665-4D40-915B-9F0AE6846AE3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139C8-5340-4BB3-A698-90636448025A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Развитие  человеческого капитала</a:t>
          </a:r>
        </a:p>
      </dsp:txBody>
      <dsp:txXfrm>
        <a:off x="0" y="531"/>
        <a:ext cx="10515600" cy="870055"/>
      </dsp:txXfrm>
    </dsp:sp>
    <dsp:sp modelId="{442C1807-5695-4986-85FC-4EA3BF549FAE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B434F-E889-4BFC-B2C9-AD6AB9E5DBE8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Ориентация на приоритеты цифровой экономики, гибкость и вариативность изменений в условиях глобальных вызовов </a:t>
          </a:r>
        </a:p>
      </dsp:txBody>
      <dsp:txXfrm>
        <a:off x="0" y="870586"/>
        <a:ext cx="10515600" cy="870055"/>
      </dsp:txXfrm>
    </dsp:sp>
    <dsp:sp modelId="{9B04FA76-C3C4-480A-BD8F-EF6CBFCE4108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78FCE-4836-44CD-8983-6EA4EDAEF5DE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Связь планируемых результатов с рынком труда, компетенций и квалификаций настоящего и будущего</a:t>
          </a:r>
        </a:p>
      </dsp:txBody>
      <dsp:txXfrm>
        <a:off x="0" y="1740641"/>
        <a:ext cx="10515600" cy="870055"/>
      </dsp:txXfrm>
    </dsp:sp>
    <dsp:sp modelId="{56655A51-ABAE-4FF9-A986-ED599344523E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D7199-161C-478E-B1F8-A9808FAEC427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Связь с программой и приоритетными направлениями социально-экономического развития региона</a:t>
          </a:r>
        </a:p>
      </dsp:txBody>
      <dsp:txXfrm>
        <a:off x="0" y="2610696"/>
        <a:ext cx="10515600" cy="870055"/>
      </dsp:txXfrm>
    </dsp:sp>
    <dsp:sp modelId="{C86421CC-F6F7-4F46-AFE3-BC8C26AD6E0F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4FF3D-5735-486D-B4E5-4EC85A42D128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Связь с культурой региона, национальными и этноконфессиональными особенностями</a:t>
          </a:r>
        </a:p>
      </dsp:txBody>
      <dsp:txXfrm>
        <a:off x="0" y="3480751"/>
        <a:ext cx="10515600" cy="8700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3C7A8-71AB-4A20-90FD-90E95E7C2CDB}">
      <dsp:nvSpPr>
        <dsp:cNvPr id="0" name=""/>
        <dsp:cNvSpPr/>
      </dsp:nvSpPr>
      <dsp:spPr>
        <a:xfrm>
          <a:off x="0" y="48733"/>
          <a:ext cx="10515600" cy="12280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Цели и задачи реализации Концепции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(извлечение из Концепции развития дополнительного образования детей до 2030 г.)</a:t>
          </a:r>
        </a:p>
      </dsp:txBody>
      <dsp:txXfrm>
        <a:off x="59951" y="108684"/>
        <a:ext cx="10395698" cy="11081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27A86-3AFF-4356-AFC5-1380150EB1D9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2467E-9F2C-40B9-BA1A-87171DF24A36}">
      <dsp:nvSpPr>
        <dsp:cNvPr id="0" name=""/>
        <dsp:cNvSpPr/>
      </dsp:nvSpPr>
      <dsp:spPr>
        <a:xfrm>
          <a:off x="350606" y="229141"/>
          <a:ext cx="10105268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Формирование у детей и молодежи общероссийской гражданской идентичности, патриотизма и гражданской ответственности</a:t>
          </a:r>
        </a:p>
      </dsp:txBody>
      <dsp:txXfrm>
        <a:off x="350606" y="229141"/>
        <a:ext cx="10105268" cy="458108"/>
      </dsp:txXfrm>
    </dsp:sp>
    <dsp:sp modelId="{4CDFC622-C469-429D-B862-E77EBA03CD76}">
      <dsp:nvSpPr>
        <dsp:cNvPr id="0" name=""/>
        <dsp:cNvSpPr/>
      </dsp:nvSpPr>
      <dsp:spPr>
        <a:xfrm>
          <a:off x="32507" y="199782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A522C-C1B2-4D5F-8DE7-5228DA4F7D88}">
      <dsp:nvSpPr>
        <dsp:cNvPr id="0" name=""/>
        <dsp:cNvSpPr/>
      </dsp:nvSpPr>
      <dsp:spPr>
        <a:xfrm>
          <a:off x="727432" y="916217"/>
          <a:ext cx="9728442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j-lt"/>
              <a:ea typeface="+mj-ea"/>
              <a:cs typeface="+mj-cs"/>
              <a:sym typeface="Calibri"/>
            </a:rPr>
            <a:t>Создание </a:t>
          </a:r>
          <a:r>
            <a:rPr lang="ru-RU" sz="1800" b="1" kern="1200" dirty="0"/>
            <a:t>условий в организациях ДОД для занятий детей с ОВЗ и детей-инвалидов</a:t>
          </a:r>
        </a:p>
      </dsp:txBody>
      <dsp:txXfrm>
        <a:off x="727432" y="916217"/>
        <a:ext cx="9728442" cy="458108"/>
      </dsp:txXfrm>
    </dsp:sp>
    <dsp:sp modelId="{9AB1094F-E8CC-4BD2-8D37-1E67F23D1AAF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53171-7A00-4FB5-B73D-80C9EB1DC1E6}">
      <dsp:nvSpPr>
        <dsp:cNvPr id="0" name=""/>
        <dsp:cNvSpPr/>
      </dsp:nvSpPr>
      <dsp:spPr>
        <a:xfrm>
          <a:off x="899745" y="1603293"/>
          <a:ext cx="9556129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j-lt"/>
              <a:ea typeface="+mj-ea"/>
              <a:cs typeface="+mj-cs"/>
              <a:sym typeface="Calibri"/>
            </a:rPr>
            <a:t>Повышение качества образовательных результатов у детей, испытывающих трудности в освоении основных общеобразовательных программ</a:t>
          </a:r>
        </a:p>
      </dsp:txBody>
      <dsp:txXfrm>
        <a:off x="899745" y="1603293"/>
        <a:ext cx="9556129" cy="458108"/>
      </dsp:txXfrm>
    </dsp:sp>
    <dsp:sp modelId="{BAF23BDC-0D9E-4113-B137-1A29006ED0A1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92A57-84E3-4D53-ABCD-586B050FE779}">
      <dsp:nvSpPr>
        <dsp:cNvPr id="0" name=""/>
        <dsp:cNvSpPr/>
      </dsp:nvSpPr>
      <dsp:spPr>
        <a:xfrm>
          <a:off x="899745" y="2289935"/>
          <a:ext cx="9556129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j-lt"/>
              <a:ea typeface="+mj-ea"/>
              <a:cs typeface="+mj-cs"/>
              <a:sym typeface="Calibri"/>
            </a:rPr>
            <a:t>Обновление содержания методов обучения при реализации программ ДОД</a:t>
          </a:r>
        </a:p>
      </dsp:txBody>
      <dsp:txXfrm>
        <a:off x="899745" y="2289935"/>
        <a:ext cx="9556129" cy="458108"/>
      </dsp:txXfrm>
    </dsp:sp>
    <dsp:sp modelId="{03D29F2A-C055-4012-A3BD-BBC8321A0949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7EC84-8373-48A6-AA05-C1011CCD7C1B}">
      <dsp:nvSpPr>
        <dsp:cNvPr id="0" name=""/>
        <dsp:cNvSpPr/>
      </dsp:nvSpPr>
      <dsp:spPr>
        <a:xfrm>
          <a:off x="727432" y="2977011"/>
          <a:ext cx="9728442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j-lt"/>
              <a:ea typeface="+mj-ea"/>
              <a:cs typeface="+mj-cs"/>
              <a:sym typeface="Calibri"/>
            </a:rPr>
            <a:t>Реализация модели «Школа полного дня»</a:t>
          </a:r>
        </a:p>
      </dsp:txBody>
      <dsp:txXfrm>
        <a:off x="727432" y="2977011"/>
        <a:ext cx="9728442" cy="458108"/>
      </dsp:txXfrm>
    </dsp:sp>
    <dsp:sp modelId="{A638492E-0B18-46AB-A6CD-40517499609D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49B6E-9102-4EEB-B769-D831FC1C52F2}">
      <dsp:nvSpPr>
        <dsp:cNvPr id="0" name=""/>
        <dsp:cNvSpPr/>
      </dsp:nvSpPr>
      <dsp:spPr>
        <a:xfrm>
          <a:off x="350606" y="3664087"/>
          <a:ext cx="10105268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j-lt"/>
              <a:ea typeface="+mj-ea"/>
              <a:cs typeface="+mj-cs"/>
              <a:sym typeface="Calibri"/>
            </a:rPr>
            <a:t>Вовлечение обучающихся в программы и мероприятия ранней профориентации</a:t>
          </a:r>
        </a:p>
      </dsp:txBody>
      <dsp:txXfrm>
        <a:off x="350606" y="3664087"/>
        <a:ext cx="10105268" cy="458108"/>
      </dsp:txXfrm>
    </dsp:sp>
    <dsp:sp modelId="{A48A536A-4734-4DB6-8A91-723CAA9B8BF2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F5A06-7A3E-46BB-B6D9-2FF058DE0D0E}">
      <dsp:nvSpPr>
        <dsp:cNvPr id="0" name=""/>
        <dsp:cNvSpPr/>
      </dsp:nvSpPr>
      <dsp:spPr>
        <a:xfrm>
          <a:off x="0" y="27178"/>
          <a:ext cx="1051560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300" kern="1200"/>
            <a:t>Результаты реализации программ</a:t>
          </a:r>
        </a:p>
      </dsp:txBody>
      <dsp:txXfrm>
        <a:off x="62055" y="89233"/>
        <a:ext cx="10391490" cy="114709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EC59F-783B-45BA-9C9E-8B08D9972226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BBC88-D380-44C5-A306-EF08051A9D9D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Образовательные результаты каждого обучающегося</a:t>
          </a:r>
        </a:p>
      </dsp:txBody>
      <dsp:txXfrm>
        <a:off x="0" y="2124"/>
        <a:ext cx="10515600" cy="724514"/>
      </dsp:txXfrm>
    </dsp:sp>
    <dsp:sp modelId="{F8CB3ED4-BB6C-4A04-866C-A0C6B5EE85EE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DD7BF-2649-4DB7-B584-C47DBEB185DA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Обеспечивающие образовательные права детей</a:t>
          </a:r>
        </a:p>
      </dsp:txBody>
      <dsp:txXfrm>
        <a:off x="0" y="726639"/>
        <a:ext cx="10515600" cy="724514"/>
      </dsp:txXfrm>
    </dsp:sp>
    <dsp:sp modelId="{DBB26C94-5823-4305-A5F6-EFEACA6EAECF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485BA-BD91-4672-A6F6-BBD2A72B6FC8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Планируемые результаты реализации ДООП</a:t>
          </a:r>
        </a:p>
      </dsp:txBody>
      <dsp:txXfrm>
        <a:off x="0" y="1451154"/>
        <a:ext cx="10515600" cy="724514"/>
      </dsp:txXfrm>
    </dsp:sp>
    <dsp:sp modelId="{AA3E742C-1D8C-4B1A-B35D-7B5F737C758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0D95D-6946-4744-9E30-F3C390820845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Достижимые для конкретного возраста, содержания конкретной программы, объема, сроков обучения </a:t>
          </a:r>
        </a:p>
      </dsp:txBody>
      <dsp:txXfrm>
        <a:off x="0" y="2175669"/>
        <a:ext cx="10515600" cy="724514"/>
      </dsp:txXfrm>
    </dsp:sp>
    <dsp:sp modelId="{07ADD2C6-516F-4A19-BEDC-D980B6C4A8C8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7EE3B-AE90-47FC-B415-A3C6F4F4D3C2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Измеряемые и измеримые, понятные детям и родителям</a:t>
          </a:r>
        </a:p>
      </dsp:txBody>
      <dsp:txXfrm>
        <a:off x="0" y="2900183"/>
        <a:ext cx="10515600" cy="724514"/>
      </dsp:txXfrm>
    </dsp:sp>
    <dsp:sp modelId="{F6E03033-5969-4085-9733-745C70F2B765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49AD7-D205-4A3A-BCB5-49C13499CBD1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Оценочные средства, отражающие эффективность применяемых педагогических  технологий, средств и методов обучения</a:t>
          </a:r>
        </a:p>
      </dsp:txBody>
      <dsp:txXfrm>
        <a:off x="0" y="3624698"/>
        <a:ext cx="10515600" cy="72451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82D8D-2CB8-4267-B305-2DF62D90797E}">
      <dsp:nvSpPr>
        <dsp:cNvPr id="0" name=""/>
        <dsp:cNvSpPr/>
      </dsp:nvSpPr>
      <dsp:spPr>
        <a:xfrm>
          <a:off x="0" y="243044"/>
          <a:ext cx="1051560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Целевые показатели Плана мероприятий Концепции</a:t>
          </a:r>
        </a:p>
      </dsp:txBody>
      <dsp:txXfrm>
        <a:off x="40980" y="284024"/>
        <a:ext cx="10433640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EF7A8-CEF3-427D-980C-B17F22556AF3}">
      <dsp:nvSpPr>
        <dsp:cNvPr id="0" name=""/>
        <dsp:cNvSpPr/>
      </dsp:nvSpPr>
      <dsp:spPr>
        <a:xfrm>
          <a:off x="0" y="87141"/>
          <a:ext cx="10515600" cy="11512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Проектное управление развития </a:t>
          </a:r>
          <a:r>
            <a:rPr lang="ru-RU" sz="4800" b="1" kern="1200" dirty="0"/>
            <a:t>ДОД</a:t>
          </a:r>
          <a:endParaRPr lang="ru-RU" sz="4800" kern="1200" dirty="0"/>
        </a:p>
      </dsp:txBody>
      <dsp:txXfrm>
        <a:off x="56201" y="143342"/>
        <a:ext cx="10403198" cy="103887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9B95-3F41-4F29-AC67-B567264616A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1B3A8A-9EAF-430E-B2AB-2954C52A92E8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Доля детей в возрасте от 5 до 18 лет, охваченных дополнительным образованием </a:t>
          </a:r>
        </a:p>
      </dsp:txBody>
      <dsp:txXfrm>
        <a:off x="0" y="0"/>
        <a:ext cx="10515600" cy="1087834"/>
      </dsp:txXfrm>
    </dsp:sp>
    <dsp:sp modelId="{D5ABA506-5D66-4A07-B290-ADF10ECC3E01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02F46E-A0FD-40F7-92EB-4E34D05CD1C9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Доля детей, которые обеспечены сертификатами персонифицированного финансирования дополнительного образования  </a:t>
          </a:r>
        </a:p>
      </dsp:txBody>
      <dsp:txXfrm>
        <a:off x="0" y="1087834"/>
        <a:ext cx="10515600" cy="1087834"/>
      </dsp:txXfrm>
    </dsp:sp>
    <dsp:sp modelId="{F7E0A4EE-AACD-4C83-B42F-71AD5F0E1251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3742DC-B497-47AD-8753-F63150F4922F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Доля детей и молодежи  в возрасте от 7 до 35 лет,  у которых выявлены выдающиеся способности  и таланты</a:t>
          </a:r>
        </a:p>
      </dsp:txBody>
      <dsp:txXfrm>
        <a:off x="0" y="2175669"/>
        <a:ext cx="10515600" cy="1087834"/>
      </dsp:txXfrm>
    </dsp:sp>
    <dsp:sp modelId="{E795521A-5422-466B-A9BD-9689D6A4AF76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C4518E-0C2C-4E8A-91AC-F4B33B3D0676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Количество детей в возрасте от 5 до 18 лет с ограниченными возможностями здоровья и детей-инвалидов, осваивающих дополнительные общеобразовательные программы, в том числе с использованием дистанционных технологий. Нарастающий итог</a:t>
          </a:r>
        </a:p>
      </dsp:txBody>
      <dsp:txXfrm>
        <a:off x="0" y="3263503"/>
        <a:ext cx="1051560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4B0A7-7466-4227-B3DF-BD55F579AEB4}">
      <dsp:nvSpPr>
        <dsp:cNvPr id="0" name=""/>
        <dsp:cNvSpPr/>
      </dsp:nvSpPr>
      <dsp:spPr>
        <a:xfrm rot="5400000">
          <a:off x="644618" y="1249243"/>
          <a:ext cx="1922013" cy="319818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C23A3-D5E6-4B59-A79D-6AA5B9151775}">
      <dsp:nvSpPr>
        <dsp:cNvPr id="0" name=""/>
        <dsp:cNvSpPr/>
      </dsp:nvSpPr>
      <dsp:spPr>
        <a:xfrm>
          <a:off x="323786" y="2204812"/>
          <a:ext cx="2887341" cy="253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2017-2018 Приоритетный проект «Доступное дополнительное образование для детей»</a:t>
          </a:r>
          <a:endParaRPr lang="ru-RU" sz="2500" kern="1200" dirty="0"/>
        </a:p>
      </dsp:txBody>
      <dsp:txXfrm>
        <a:off x="323786" y="2204812"/>
        <a:ext cx="2887341" cy="2530924"/>
      </dsp:txXfrm>
    </dsp:sp>
    <dsp:sp modelId="{48793E38-9160-43F5-A0C9-698BA3A448A6}">
      <dsp:nvSpPr>
        <dsp:cNvPr id="0" name=""/>
        <dsp:cNvSpPr/>
      </dsp:nvSpPr>
      <dsp:spPr>
        <a:xfrm>
          <a:off x="2666346" y="1013789"/>
          <a:ext cx="544781" cy="544781"/>
        </a:xfrm>
        <a:prstGeom prst="triangle">
          <a:avLst>
            <a:gd name="adj" fmla="val 10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BF1E2-6914-43B6-910F-7DA1AD43D1FC}">
      <dsp:nvSpPr>
        <dsp:cNvPr id="0" name=""/>
        <dsp:cNvSpPr/>
      </dsp:nvSpPr>
      <dsp:spPr>
        <a:xfrm rot="5400000">
          <a:off x="4179288" y="374585"/>
          <a:ext cx="1922013" cy="319818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070B9-29E2-41B6-B55B-88C5EE33F1C6}">
      <dsp:nvSpPr>
        <dsp:cNvPr id="0" name=""/>
        <dsp:cNvSpPr/>
      </dsp:nvSpPr>
      <dsp:spPr>
        <a:xfrm>
          <a:off x="3858456" y="1330154"/>
          <a:ext cx="2887341" cy="253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2019- </a:t>
          </a:r>
          <a:r>
            <a:rPr lang="ru-RU" sz="2500" b="1" kern="1200" dirty="0" err="1"/>
            <a:t>н</a:t>
          </a:r>
          <a:r>
            <a:rPr lang="ru-RU" sz="2500" b="1" kern="1200" dirty="0"/>
            <a:t>/в федеральный проект «Успех каждого ребенка» нацпроекта  «Образование»</a:t>
          </a:r>
          <a:endParaRPr lang="ru-RU" sz="2500" kern="1200" dirty="0"/>
        </a:p>
      </dsp:txBody>
      <dsp:txXfrm>
        <a:off x="3858456" y="1330154"/>
        <a:ext cx="2887341" cy="2530924"/>
      </dsp:txXfrm>
    </dsp:sp>
    <dsp:sp modelId="{926DC92B-77F9-488D-871B-D97763C8F7C7}">
      <dsp:nvSpPr>
        <dsp:cNvPr id="0" name=""/>
        <dsp:cNvSpPr/>
      </dsp:nvSpPr>
      <dsp:spPr>
        <a:xfrm>
          <a:off x="6201016" y="139131"/>
          <a:ext cx="544781" cy="544781"/>
        </a:xfrm>
        <a:prstGeom prst="triangle">
          <a:avLst>
            <a:gd name="adj" fmla="val 10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7EB67-8712-48EF-9E7C-B59D7C44A5AA}">
      <dsp:nvSpPr>
        <dsp:cNvPr id="0" name=""/>
        <dsp:cNvSpPr/>
      </dsp:nvSpPr>
      <dsp:spPr>
        <a:xfrm rot="5400000">
          <a:off x="7713958" y="-500071"/>
          <a:ext cx="1922013" cy="319818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AC50F-2E3C-4EA0-BD75-52259C9FBD14}">
      <dsp:nvSpPr>
        <dsp:cNvPr id="0" name=""/>
        <dsp:cNvSpPr/>
      </dsp:nvSpPr>
      <dsp:spPr>
        <a:xfrm>
          <a:off x="7393126" y="455497"/>
          <a:ext cx="2887341" cy="253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2022 – 2030 Концепция развития ДОД до 2030  </a:t>
          </a:r>
        </a:p>
      </dsp:txBody>
      <dsp:txXfrm>
        <a:off x="7393126" y="455497"/>
        <a:ext cx="2887341" cy="2530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B07E0-BD50-432F-8F50-61EDCED93049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/>
            <a:t>2022 год: дополнительное образование на пути </a:t>
          </a:r>
          <a:r>
            <a:rPr lang="ru-RU" sz="3300" b="1" kern="1200" dirty="0" err="1"/>
            <a:t>САМОопределения</a:t>
          </a:r>
          <a:r>
            <a:rPr lang="ru-RU" sz="3300" b="1" kern="1200" dirty="0"/>
            <a:t>?</a:t>
          </a:r>
          <a:endParaRPr lang="ru-RU" sz="3300" kern="1200" dirty="0"/>
        </a:p>
      </dsp:txBody>
      <dsp:txXfrm>
        <a:off x="64083" y="70494"/>
        <a:ext cx="10387434" cy="11845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A0477-BA2E-43C5-A2F1-C71D55445C07}">
      <dsp:nvSpPr>
        <dsp:cNvPr id="0" name=""/>
        <dsp:cNvSpPr/>
      </dsp:nvSpPr>
      <dsp:spPr>
        <a:xfrm>
          <a:off x="3058" y="1093805"/>
          <a:ext cx="5175482" cy="608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DA97C-86CC-447E-A51C-ADDD0DCC921E}">
      <dsp:nvSpPr>
        <dsp:cNvPr id="0" name=""/>
        <dsp:cNvSpPr/>
      </dsp:nvSpPr>
      <dsp:spPr>
        <a:xfrm>
          <a:off x="3058" y="1322475"/>
          <a:ext cx="380209" cy="3802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AFD44-5A5E-4310-84D7-5BE8EC64F365}">
      <dsp:nvSpPr>
        <dsp:cNvPr id="0" name=""/>
        <dsp:cNvSpPr/>
      </dsp:nvSpPr>
      <dsp:spPr>
        <a:xfrm>
          <a:off x="3058" y="0"/>
          <a:ext cx="5175482" cy="1093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2020 год - реализована Концепция развития дополнительного образования детей до 2020 года</a:t>
          </a:r>
        </a:p>
      </dsp:txBody>
      <dsp:txXfrm>
        <a:off x="3058" y="0"/>
        <a:ext cx="5175482" cy="1093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81006-5490-42BB-AB6E-CD31121D84DE}">
      <dsp:nvSpPr>
        <dsp:cNvPr id="0" name=""/>
        <dsp:cNvSpPr/>
      </dsp:nvSpPr>
      <dsp:spPr>
        <a:xfrm>
          <a:off x="0" y="13509"/>
          <a:ext cx="5181600" cy="4324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2022 год - запуск Концепции развития дополнительного образования детей до 2030 года</a:t>
          </a:r>
        </a:p>
      </dsp:txBody>
      <dsp:txXfrm>
        <a:off x="211096" y="224605"/>
        <a:ext cx="4759408" cy="3902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20BA9-3438-4987-BC29-36305A207741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D4496-BCE1-402B-B758-1D55920FD290}">
      <dsp:nvSpPr>
        <dsp:cNvPr id="0" name=""/>
        <dsp:cNvSpPr/>
      </dsp:nvSpPr>
      <dsp:spPr>
        <a:xfrm>
          <a:off x="0" y="0"/>
          <a:ext cx="10515600" cy="2852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 dirty="0"/>
            <a:t>Министерство просвещения РФ о задачах реализации Концепции-2030</a:t>
          </a:r>
        </a:p>
      </dsp:txBody>
      <dsp:txXfrm>
        <a:off x="0" y="0"/>
        <a:ext cx="10515600" cy="28527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CD805-DE7A-4255-BF70-17133A22725E}">
      <dsp:nvSpPr>
        <dsp:cNvPr id="0" name=""/>
        <dsp:cNvSpPr/>
      </dsp:nvSpPr>
      <dsp:spPr>
        <a:xfrm>
          <a:off x="4507706" y="0"/>
          <a:ext cx="1500187" cy="1500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Извлечения из доклада</a:t>
          </a:r>
        </a:p>
      </dsp:txBody>
      <dsp:txXfrm>
        <a:off x="4727403" y="219697"/>
        <a:ext cx="1060793" cy="10607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3C7A8-71AB-4A20-90FD-90E95E7C2CDB}">
      <dsp:nvSpPr>
        <dsp:cNvPr id="0" name=""/>
        <dsp:cNvSpPr/>
      </dsp:nvSpPr>
      <dsp:spPr>
        <a:xfrm>
          <a:off x="0" y="48733"/>
          <a:ext cx="10515600" cy="12280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ПРИНЦИПЫ СИСТЕМЫ ДОПОЛНИТЕЛЬНОГО ОБРАЗОВАНИЯ ДЕТЕЙ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(извлечение из Концепции развития дополнительного образования детей до 2030 г.)</a:t>
          </a:r>
        </a:p>
      </dsp:txBody>
      <dsp:txXfrm>
        <a:off x="59951" y="108684"/>
        <a:ext cx="10395698" cy="1108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78DB-71D0-4572-AE88-7870334DD9F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57A1B-B0C6-4A8B-A5C7-06739BE5C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2fba0b7c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57238"/>
            <a:ext cx="6710363" cy="3775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02fba0b7c2_0_2:notes"/>
          <p:cNvSpPr txBox="1">
            <a:spLocks noGrp="1"/>
          </p:cNvSpPr>
          <p:nvPr>
            <p:ph type="body" idx="1"/>
          </p:nvPr>
        </p:nvSpPr>
        <p:spPr>
          <a:xfrm>
            <a:off x="688817" y="4784902"/>
            <a:ext cx="5510490" cy="4532950"/>
          </a:xfrm>
          <a:prstGeom prst="rect">
            <a:avLst/>
          </a:prstGeom>
        </p:spPr>
        <p:txBody>
          <a:bodyPr spcFirstLastPara="1" wrap="square" lIns="92705" tIns="92705" rIns="92705" bIns="9270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50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2fba0b7c2_5_4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490" cy="450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05" tIns="92705" rIns="92705" bIns="92705" anchor="t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371" name="Google Shape;371;g102fba0b7c2_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2475"/>
            <a:ext cx="66754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9B3A-4783-467A-A4B0-12ED3CAC417D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28CD-A3DA-44B0-9A7C-4932452BB85D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A7C1-66B7-45A8-BBF2-581E670FBEA3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395" t="7303"/>
          <a:stretch/>
        </p:blipFill>
        <p:spPr>
          <a:xfrm>
            <a:off x="5441204" y="1053678"/>
            <a:ext cx="6750161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6" y="6433920"/>
            <a:ext cx="1164207" cy="326622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452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127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6221522"/>
            <a:ext cx="2370355" cy="4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0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3EF-BC87-4345-ABC1-7457B1C06AA5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535C-A5E3-437E-BA4A-23D365E9FDE3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9CA6-62FF-4E20-97B7-823A19501076}" type="datetime1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6024-E235-48CE-BEAD-4CAD1C73F890}" type="datetime1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3037-BBDF-4F13-9B2B-1D2C3A1C017F}" type="datetime1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7D7D-0D7F-4851-8C55-2772F7781D60}" type="datetime1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136D-762F-488B-9AF2-BF347C4AE287}" type="datetime1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33A2-A912-4B64-AF87-3742277E42DF}" type="datetime1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3F06-30FF-4D5A-ACBE-48DE22DDE35F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16686B6-A63F-8B03-8D1C-5ABFA5DE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6" y="-102971"/>
            <a:ext cx="12563475" cy="7062214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A5FD7E4-3093-9581-9D22-9EC2AC454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603632"/>
              </p:ext>
            </p:extLst>
          </p:nvPr>
        </p:nvGraphicFramePr>
        <p:xfrm>
          <a:off x="2304662" y="1925530"/>
          <a:ext cx="9976237" cy="248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A9EDB659-1F12-BE29-7F64-24AB063012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1952" y="0"/>
            <a:ext cx="2728064" cy="2165683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F70F5B1-F3FA-CF08-1991-4DCCEBB8A259}"/>
              </a:ext>
            </a:extLst>
          </p:cNvPr>
          <p:cNvCxnSpPr/>
          <p:nvPr/>
        </p:nvCxnSpPr>
        <p:spPr>
          <a:xfrm flipV="1">
            <a:off x="3293977" y="780679"/>
            <a:ext cx="10720959" cy="18924"/>
          </a:xfrm>
          <a:prstGeom prst="straightConnector1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1CA971D-4916-169C-3311-2C8157E66AB8}"/>
              </a:ext>
            </a:extLst>
          </p:cNvPr>
          <p:cNvCxnSpPr>
            <a:cxnSpLocks/>
          </p:cNvCxnSpPr>
          <p:nvPr/>
        </p:nvCxnSpPr>
        <p:spPr>
          <a:xfrm>
            <a:off x="2501790" y="1684024"/>
            <a:ext cx="9331" cy="5276083"/>
          </a:xfrm>
          <a:prstGeom prst="straightConnector1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4A3B587-BEDE-C6C4-2588-8D896CA2208E}"/>
              </a:ext>
            </a:extLst>
          </p:cNvPr>
          <p:cNvCxnSpPr>
            <a:cxnSpLocks/>
          </p:cNvCxnSpPr>
          <p:nvPr/>
        </p:nvCxnSpPr>
        <p:spPr>
          <a:xfrm>
            <a:off x="-188595" y="4408556"/>
            <a:ext cx="12704445" cy="11430"/>
          </a:xfrm>
          <a:prstGeom prst="straightConnector1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9F3857-5D9D-5290-78CB-6A4CB1D80C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9" y="321609"/>
            <a:ext cx="2637128" cy="2127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8D04AF-CEFE-4EBF-A633-277EB7B9D85D}"/>
              </a:ext>
            </a:extLst>
          </p:cNvPr>
          <p:cNvSpPr txBox="1"/>
          <p:nvPr/>
        </p:nvSpPr>
        <p:spPr>
          <a:xfrm>
            <a:off x="7248406" y="4419986"/>
            <a:ext cx="5267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ЛЬВОВА ЛАРИСА СЕМЕНОВНА</a:t>
            </a:r>
            <a:r>
              <a:rPr lang="ru-RU" dirty="0"/>
              <a:t>, </a:t>
            </a:r>
          </a:p>
          <a:p>
            <a:r>
              <a:rPr lang="ru-RU" sz="1400" i="1" dirty="0"/>
              <a:t>заместитель директора </a:t>
            </a:r>
          </a:p>
          <a:p>
            <a:r>
              <a:rPr lang="ru-RU" sz="1400" i="1" dirty="0"/>
              <a:t>по научно-методической работе ФГБУК «ВЦХТ», </a:t>
            </a:r>
          </a:p>
          <a:p>
            <a:r>
              <a:rPr lang="ru-RU" sz="1400" i="1" dirty="0" err="1"/>
              <a:t>канд.пед.наук</a:t>
            </a:r>
            <a:r>
              <a:rPr lang="ru-RU" sz="1400" i="1" dirty="0"/>
              <a:t>, почетный работник СПО РФ, </a:t>
            </a:r>
          </a:p>
          <a:p>
            <a:r>
              <a:rPr lang="ru-RU" sz="1400" i="1" dirty="0"/>
              <a:t>аккредитованный эксперт в сфере образования, </a:t>
            </a:r>
          </a:p>
          <a:p>
            <a:r>
              <a:rPr lang="ru-RU" sz="1400" i="1" dirty="0"/>
              <a:t>член Союза журналистов РФ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AB4EBB5-A959-D6D8-AD9C-69B37C79B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59268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F23BA01-616F-1170-A069-334F35B8C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8773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EFEA67-AC1A-0948-22F4-1C62C1C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4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01F6E18-5CDF-CE29-6A0B-510D96EC0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11829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5E43A55F-1422-6B46-C73E-990C5CA8A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Ежегодное обновление программ (с учетом Приоритетных направлений науки, культуры, промышленности, принятых Экспертным советом ДОД </a:t>
            </a:r>
            <a:r>
              <a:rPr lang="ru-RU" dirty="0" err="1"/>
              <a:t>Минпросвещения</a:t>
            </a:r>
            <a:r>
              <a:rPr lang="ru-RU" dirty="0"/>
              <a:t>)</a:t>
            </a:r>
          </a:p>
          <a:p>
            <a:r>
              <a:rPr lang="ru-RU" dirty="0"/>
              <a:t>Модульный принцип построения программ</a:t>
            </a:r>
          </a:p>
          <a:p>
            <a:r>
              <a:rPr lang="ru-RU" dirty="0"/>
              <a:t>Применение принципа </a:t>
            </a:r>
            <a:r>
              <a:rPr lang="ru-RU" dirty="0" err="1"/>
              <a:t>разноуровневости</a:t>
            </a:r>
            <a:r>
              <a:rPr lang="ru-RU" dirty="0"/>
              <a:t> </a:t>
            </a:r>
          </a:p>
          <a:p>
            <a:r>
              <a:rPr lang="ru-RU" dirty="0"/>
              <a:t>Индивидуальный учебный план (с возможностью взаимозачета) </a:t>
            </a:r>
          </a:p>
          <a:p>
            <a:r>
              <a:rPr lang="ru-RU" dirty="0"/>
              <a:t>Индивидуальный образовательный маршрут</a:t>
            </a:r>
          </a:p>
          <a:p>
            <a:r>
              <a:rPr lang="ru-RU" dirty="0"/>
              <a:t>Дистанционные образовательные технологии и электронное обучение</a:t>
            </a:r>
          </a:p>
          <a:p>
            <a:r>
              <a:rPr lang="ru-RU" dirty="0"/>
              <a:t>Формы промежуточной аттестации</a:t>
            </a:r>
          </a:p>
          <a:p>
            <a:r>
              <a:rPr lang="ru-RU" dirty="0"/>
              <a:t>Инклюзивный принцип для детей с ОВЗ или адаптированные программы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AEFF3D-DE11-38B4-7ACF-AC21398B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8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4EB08AB-8764-31B5-690F-D8B20FF96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88843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F0B67A3E-28BB-440E-E006-7C906923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Свободное содержание программ</a:t>
            </a:r>
          </a:p>
          <a:p>
            <a:r>
              <a:rPr lang="ru-RU" dirty="0"/>
              <a:t>Отсутствие ФГОС и ФГТ</a:t>
            </a:r>
          </a:p>
          <a:p>
            <a:r>
              <a:rPr lang="ru-RU" dirty="0"/>
              <a:t>Направленность </a:t>
            </a:r>
          </a:p>
          <a:p>
            <a:r>
              <a:rPr lang="ru-RU" dirty="0"/>
              <a:t>Профиль содержания программы</a:t>
            </a:r>
          </a:p>
          <a:p>
            <a:r>
              <a:rPr lang="ru-RU" dirty="0"/>
              <a:t>Виды деятельности детей</a:t>
            </a:r>
          </a:p>
          <a:p>
            <a:r>
              <a:rPr lang="ru-RU" dirty="0"/>
              <a:t>Соотношение учебного времени и организация деятельности детей по освоению программы</a:t>
            </a:r>
          </a:p>
          <a:p>
            <a:r>
              <a:rPr lang="ru-RU" dirty="0"/>
              <a:t>Проектная деятельность детей</a:t>
            </a:r>
          </a:p>
          <a:p>
            <a:r>
              <a:rPr lang="ru-RU" dirty="0"/>
              <a:t>Творческая деятельность детей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C2BE7C-F2E8-C126-6C79-1EB41A71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9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D3E896B-FC4D-F61F-B953-387F54670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37666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B6AEA31-4B3D-917B-F455-5CFD169B4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3094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05BDE7-FEC0-3040-9040-7F693FCE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5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AB4EBB5-A959-D6D8-AD9C-69B37C79B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15314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F23BA01-616F-1170-A069-334F35B8C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2333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EFEA67-AC1A-0948-22F4-1C62C1C9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2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1EE7D3C-2617-D943-0558-D668518B1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36124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8ED75A8-56EE-3C02-5CDE-5F06DF4EE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7456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96CA56-7ACD-C541-B5E8-31AE1294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1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D05DD4C2-A796-A61F-2232-CD808224F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37849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EC4E706-5DBE-F8AC-DB51-22F49A7B1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1333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A8CC6C-9755-2F9E-C8B4-18B5C98F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69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5">
            <a:extLst>
              <a:ext uri="{FF2B5EF4-FFF2-40B4-BE49-F238E27FC236}">
                <a16:creationId xmlns:a16="http://schemas.microsoft.com/office/drawing/2014/main" id="{F16686B6-A63F-8B03-8D1C-5ABFA5DE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12" y="2687701"/>
            <a:ext cx="7630123" cy="123538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192024" y="3923085"/>
            <a:ext cx="12591288" cy="0"/>
          </a:xfrm>
          <a:prstGeom prst="line">
            <a:avLst/>
          </a:prstGeom>
          <a:ln>
            <a:solidFill>
              <a:srgbClr val="EB67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2024" y="268770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HelveticaNeue LT 55 Roman" panose="02000503040000020004" pitchFamily="2" charset="0"/>
              </a:rPr>
              <a:t>СПАСИБО ЗА ВНИМАНИЕ!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774935" y="0"/>
            <a:ext cx="0" cy="69860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F70F5B1-F3FA-CF08-1991-4DCCEBB8A259}"/>
              </a:ext>
            </a:extLst>
          </p:cNvPr>
          <p:cNvCxnSpPr/>
          <p:nvPr/>
        </p:nvCxnSpPr>
        <p:spPr>
          <a:xfrm flipV="1">
            <a:off x="1865376" y="1032421"/>
            <a:ext cx="10720959" cy="18924"/>
          </a:xfrm>
          <a:prstGeom prst="straightConnector1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1CA971D-4916-169C-3311-2C8157E66AB8}"/>
              </a:ext>
            </a:extLst>
          </p:cNvPr>
          <p:cNvCxnSpPr>
            <a:cxnSpLocks/>
          </p:cNvCxnSpPr>
          <p:nvPr/>
        </p:nvCxnSpPr>
        <p:spPr>
          <a:xfrm flipH="1">
            <a:off x="877824" y="2060612"/>
            <a:ext cx="17908" cy="5025988"/>
          </a:xfrm>
          <a:prstGeom prst="straightConnector1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1" y="269744"/>
            <a:ext cx="1535653" cy="19796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43" y="3633151"/>
            <a:ext cx="1316739" cy="16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7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649B89B-FFEE-498F-A03A-461B1432F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84623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4971593"/>
              </p:ext>
            </p:extLst>
          </p:nvPr>
        </p:nvGraphicFramePr>
        <p:xfrm>
          <a:off x="622300" y="1600200"/>
          <a:ext cx="102870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>
          <a:xfrm rot="5400000">
            <a:off x="9313937" y="3854196"/>
            <a:ext cx="3200400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ru-RU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ФГБУК "ВЦХТ" 2022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5D8FE6D-B65D-409F-8866-D4F152D72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80358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83759067-1174-42AE-98EF-5FEF0030D74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3762583"/>
              </p:ext>
            </p:extLst>
          </p:nvPr>
        </p:nvGraphicFramePr>
        <p:xfrm>
          <a:off x="838200" y="3724712"/>
          <a:ext cx="5181600" cy="245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0E1CE3D6-7CF5-4CE6-A4AB-98B5C3C34DB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895334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44D937-BF1F-43D6-A58B-3866F01B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6C48C68-DF87-44C5-A52E-1069587A9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757721"/>
              </p:ext>
            </p:extLst>
          </p:nvPr>
        </p:nvGraphicFramePr>
        <p:xfrm>
          <a:off x="831850" y="1709738"/>
          <a:ext cx="10515600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453224B-FB50-4488-B0C0-F133564B7514}"/>
              </a:ext>
            </a:extLst>
          </p:cNvPr>
          <p:cNvGraphicFramePr/>
          <p:nvPr/>
        </p:nvGraphicFramePr>
        <p:xfrm>
          <a:off x="831850" y="4589463"/>
          <a:ext cx="10515600" cy="150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C68D7A-4F67-45AD-9575-B2DB3088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8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537505" y="293431"/>
            <a:ext cx="9155977" cy="653244"/>
          </a:xfrm>
          <a:prstGeom prst="rect">
            <a:avLst/>
          </a:prstGeom>
        </p:spPr>
        <p:txBody>
          <a:bodyPr vert="horz" lIns="89533" tIns="44767" rIns="89533" bIns="44767" rtlCol="0" anchor="t" anchorCtr="0">
            <a:normAutofit fontScale="85000" lnSpcReduction="20000"/>
          </a:bodyPr>
          <a:lstStyle/>
          <a:p>
            <a:pPr algn="ctr" defTabSz="895327">
              <a:spcBef>
                <a:spcPct val="0"/>
              </a:spcBef>
              <a:defRPr/>
            </a:pPr>
            <a:r>
              <a:rPr lang="ru-RU" sz="2540" b="1" dirty="0">
                <a:solidFill>
                  <a:srgbClr val="221668"/>
                </a:solidFill>
                <a:cs typeface="Arial" panose="020B0604020202020204" pitchFamily="34" charset="0"/>
              </a:rPr>
              <a:t>ПРОБЛЕМЫ, ВЫЯВЛЕННЫЕ В ХОДЕ ИСПОЛНЕНИЯ КОНЦЕПЦИИ РАЗВИТИЯ ДОПОЛНИТЕЛЬНОГО ОБРАЗОВАНИЯ ДЕТЕЙ 2015 – 2020 гг.</a:t>
            </a:r>
            <a:endParaRPr lang="ru-RU" sz="254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42" y="1101461"/>
            <a:ext cx="274365" cy="3267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4" y="3348702"/>
            <a:ext cx="274365" cy="3267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41" y="1694932"/>
            <a:ext cx="274365" cy="3267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42" y="2211680"/>
            <a:ext cx="274365" cy="3267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40" y="2850879"/>
            <a:ext cx="274365" cy="3267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11279" y="3837407"/>
            <a:ext cx="8646618" cy="530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Недостаточная эффективность межведомственного и межуровневого взаимодействия при формировании региональных систем развития ДОД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3364" y="4371980"/>
            <a:ext cx="3952840" cy="307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Сокращение сети организаций ДОД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18997" y="4753006"/>
            <a:ext cx="8440727" cy="307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Ограниченная доступность инфраструктуры ДОД для различных категорий детей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74945" y="5111798"/>
            <a:ext cx="8836346" cy="530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Обособленность ДОД от общего и профессионального образования, низкий уровень вовлеченности профессиональных ОО и организаций высшего образования  реализацию программ ДОД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73564" y="5732538"/>
            <a:ext cx="8650998" cy="307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Недостаточное использование потенциала организаций негосударственного сектора для развития ДОД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4" y="4352350"/>
            <a:ext cx="274365" cy="32675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4" y="4753006"/>
            <a:ext cx="274365" cy="32675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53" y="5213666"/>
            <a:ext cx="274365" cy="32675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4" y="5686842"/>
            <a:ext cx="274365" cy="326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9643" y="1478338"/>
            <a:ext cx="8596514" cy="762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2" dirty="0"/>
              <a:t>Несоответствие темпа обновления материально-технической базы, содержания и методов обучения дополнительного образования детей темпам развития науки, техники, культуры, спорта, экономики, технологий и социальной сферы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48534" y="1121091"/>
            <a:ext cx="8440727" cy="307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Недостаточное кадровое обеспечение системы ДОД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07105" y="2818206"/>
            <a:ext cx="8411948" cy="530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Неэффективное использование потенциала ДОД  в формировании у обучающихся функциональной грамотности и компетентностей эмоционального, физического, интеллектуального развития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30223" y="3429000"/>
            <a:ext cx="8718537" cy="307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Недостаточный вклад ДОД в профилактику и преодоление школьной </a:t>
            </a:r>
            <a:r>
              <a:rPr lang="ru-RU" sz="1452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неуспешности</a:t>
            </a:r>
            <a:endParaRPr lang="ru-RU" sz="1452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65" y="3844826"/>
            <a:ext cx="274365" cy="32675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107104" y="2354632"/>
            <a:ext cx="8690406" cy="307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Неразвитость механизмов учета индивидуальных возможностей и потребностей ребенка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537505" y="162782"/>
            <a:ext cx="9155977" cy="775570"/>
          </a:xfrm>
          <a:prstGeom prst="rect">
            <a:avLst/>
          </a:prstGeom>
        </p:spPr>
        <p:txBody>
          <a:bodyPr vert="horz" lIns="89533" tIns="44767" rIns="89533" bIns="44767" rtlCol="0" anchor="t" anchorCtr="0">
            <a:normAutofit fontScale="92500" lnSpcReduction="10000"/>
          </a:bodyPr>
          <a:lstStyle/>
          <a:p>
            <a:pPr algn="ctr" defTabSz="895327">
              <a:spcBef>
                <a:spcPct val="0"/>
              </a:spcBef>
              <a:defRPr/>
            </a:pPr>
            <a:r>
              <a:rPr lang="ru-RU" sz="2540" b="1" dirty="0">
                <a:solidFill>
                  <a:srgbClr val="221668"/>
                </a:solidFill>
                <a:cs typeface="Arial" panose="020B0604020202020204" pitchFamily="34" charset="0"/>
              </a:rPr>
              <a:t>ЗАДАЧИ РАЗВИТИЯ СИСТЕМЫ ДОПОЛНИТЕЛЬНОГО ОБРАЗОВАНИЯ ДЕТЕЙ НА ПЕРИОД ДО 2030 ГОДА</a:t>
            </a:r>
            <a:endParaRPr lang="ru-RU" sz="254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20" y="1274559"/>
            <a:ext cx="527558" cy="522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6538" y="1210789"/>
            <a:ext cx="8492165" cy="5863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633" b="1" dirty="0">
                <a:solidFill>
                  <a:srgbClr val="002060"/>
                </a:solidFill>
                <a:ea typeface="+mj-ea"/>
                <a:cs typeface="+mj-cs"/>
                <a:sym typeface="Calibri"/>
              </a:rPr>
              <a:t>Создание условий для самореализации и развития талантов детей, а </a:t>
            </a:r>
            <a:r>
              <a:rPr lang="ru-RU" sz="1633" b="1" dirty="0">
                <a:solidFill>
                  <a:srgbClr val="002060"/>
                </a:solidFill>
              </a:rPr>
              <a:t>также воспитание высоконравственной, гармонично развитой и социально ответственной личности</a:t>
            </a:r>
            <a:endParaRPr lang="ru-RU" sz="1633" b="1" dirty="0">
              <a:solidFill>
                <a:srgbClr val="002060"/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59" y="2108897"/>
            <a:ext cx="274365" cy="32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9921" y="2114499"/>
            <a:ext cx="3991740" cy="754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Увеличение охвата детей качественным  </a:t>
            </a:r>
          </a:p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и востребованным дополнительным образованием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9297" y="2914902"/>
            <a:ext cx="3950730" cy="530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для доступного дополнительного образования детей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86" y="5046327"/>
            <a:ext cx="274365" cy="3267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32" y="2944489"/>
            <a:ext cx="274365" cy="3267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77" y="2164672"/>
            <a:ext cx="274365" cy="3267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52951" y="3551748"/>
            <a:ext cx="3751103" cy="530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Обновление материально-технической базы дополнительного образования детей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4027" y="4147568"/>
            <a:ext cx="3991325" cy="754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Внедрение целевой модели </a:t>
            </a:r>
          </a:p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развития региональных систем  </a:t>
            </a:r>
          </a:p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дополнительного образования детей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2422" y="4996784"/>
            <a:ext cx="3882281" cy="530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Обновление содержания и методов обучения в системе дополнительного образования детей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0622" y="2139864"/>
            <a:ext cx="4238081" cy="754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Обеспечение участия  организаций негосударственного сектора в реализации дополнительных общеобразовательных программ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72" y="3615539"/>
            <a:ext cx="274365" cy="3267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76" y="3102238"/>
            <a:ext cx="274365" cy="3267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30622" y="2970784"/>
            <a:ext cx="4238081" cy="530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 для интеграции ресурсов общего и дополнительного образования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20" y="4296720"/>
            <a:ext cx="274365" cy="32675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22620" y="3615538"/>
            <a:ext cx="4246083" cy="530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для социально-культурной  реабилитации детей-инвалидов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77" y="3727452"/>
            <a:ext cx="274365" cy="3267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77" y="4343404"/>
            <a:ext cx="274365" cy="3267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30622" y="4296719"/>
            <a:ext cx="4238081" cy="530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Подготовка педагогических  кадров для системы дополнительного образования детей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2568" y="4885629"/>
            <a:ext cx="4206137" cy="307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475" tIns="41475" rIns="41475" bIns="41475" numCol="1" spcCol="38100" rtlCol="0" anchor="t">
            <a:spAutoFit/>
          </a:bodyPr>
          <a:lstStyle/>
          <a:p>
            <a:pPr defTabSz="903123" hangingPunct="0"/>
            <a:r>
              <a:rPr lang="ru-RU" sz="1452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Меры социальной поддержки лучшим педагогам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865999"/>
            <a:ext cx="274365" cy="326759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6148254" y="5353454"/>
            <a:ext cx="4455126" cy="12111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3690" lvl="1">
              <a:lnSpc>
                <a:spcPct val="80000"/>
              </a:lnSpc>
            </a:pPr>
            <a:endParaRPr lang="ru-RU" sz="1452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36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58" y="5493825"/>
            <a:ext cx="441327" cy="4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5437" y="5406252"/>
            <a:ext cx="4285973" cy="113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61" b="1" dirty="0"/>
              <a:t>Концепция развития дополнительного </a:t>
            </a:r>
          </a:p>
          <a:p>
            <a:pPr algn="ctr"/>
            <a:r>
              <a:rPr lang="ru-RU" sz="1361" b="1" dirty="0"/>
              <a:t>образования  детей до 2030 года </a:t>
            </a:r>
          </a:p>
          <a:p>
            <a:pPr algn="ctr"/>
            <a:r>
              <a:rPr lang="ru-RU" sz="1361" b="1" dirty="0"/>
              <a:t>является преемственной по отношению </a:t>
            </a:r>
          </a:p>
          <a:p>
            <a:pPr algn="ctr"/>
            <a:r>
              <a:rPr lang="ru-RU" sz="1361" b="1" dirty="0"/>
              <a:t>к Концепции развития  дополнительного образования 2015-2020 гг. </a:t>
            </a:r>
          </a:p>
        </p:txBody>
      </p:sp>
    </p:spTree>
    <p:extLst>
      <p:ext uri="{BB962C8B-B14F-4D97-AF65-F5344CB8AC3E}">
        <p14:creationId xmlns:p14="http://schemas.microsoft.com/office/powerpoint/2010/main" val="140556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FFEDCAD4-ECF5-443D-9D61-C41E4E41BD07}"/>
              </a:ext>
            </a:extLst>
          </p:cNvPr>
          <p:cNvSpPr txBox="1">
            <a:spLocks/>
          </p:cNvSpPr>
          <p:nvPr/>
        </p:nvSpPr>
        <p:spPr>
          <a:xfrm>
            <a:off x="1523296" y="162783"/>
            <a:ext cx="9145409" cy="587919"/>
          </a:xfrm>
          <a:prstGeom prst="rect">
            <a:avLst/>
          </a:prstGeom>
        </p:spPr>
        <p:txBody>
          <a:bodyPr vert="horz" lIns="89533" tIns="44767" rIns="89533" bIns="44767" rtlCol="0" anchor="t" anchorCtr="0">
            <a:noAutofit/>
          </a:bodyPr>
          <a:lstStyle/>
          <a:p>
            <a:pPr algn="ctr" defTabSz="895327">
              <a:spcBef>
                <a:spcPct val="0"/>
              </a:spcBef>
              <a:defRPr/>
            </a:pPr>
            <a:r>
              <a:rPr lang="ru-RU" sz="2359" b="1" dirty="0">
                <a:solidFill>
                  <a:srgbClr val="1F377B"/>
                </a:solidFill>
                <a:ea typeface="Verdana" pitchFamily="34" charset="0"/>
                <a:cs typeface="Verdana" pitchFamily="34" charset="0"/>
              </a:rPr>
              <a:t>СОЗДАНИЕ СОВРЕМЕННОЙ ИНФРАСТРУКТУРЫ</a:t>
            </a:r>
          </a:p>
          <a:p>
            <a:pPr algn="ctr" defTabSz="895327">
              <a:spcBef>
                <a:spcPct val="0"/>
              </a:spcBef>
              <a:defRPr/>
            </a:pPr>
            <a:r>
              <a:rPr lang="ru-RU" sz="2359" b="1" dirty="0">
                <a:solidFill>
                  <a:srgbClr val="1F377B"/>
                </a:solidFill>
                <a:ea typeface="Verdana" pitchFamily="34" charset="0"/>
                <a:cs typeface="Verdana" pitchFamily="34" charset="0"/>
              </a:rPr>
              <a:t> ДОПОЛНИТЕЛЬНОГО ОБРАЗОВАНИЯ ДЕТЕЙ </a:t>
            </a:r>
          </a:p>
        </p:txBody>
      </p:sp>
      <p:sp>
        <p:nvSpPr>
          <p:cNvPr id="12" name="Google Shape;174;p19"/>
          <p:cNvSpPr txBox="1"/>
          <p:nvPr/>
        </p:nvSpPr>
        <p:spPr>
          <a:xfrm>
            <a:off x="3255268" y="1067079"/>
            <a:ext cx="2016705" cy="66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70" b="1" dirty="0">
                <a:solidFill>
                  <a:srgbClr val="17375E"/>
                </a:solidFill>
              </a:rPr>
              <a:t>135</a:t>
            </a:r>
            <a:r>
              <a:rPr lang="ru-RU" sz="1270" b="1" dirty="0">
                <a:solidFill>
                  <a:schemeClr val="dk1"/>
                </a:solidFill>
              </a:rPr>
              <a:t> </a:t>
            </a:r>
            <a:r>
              <a:rPr lang="ru-RU" sz="1270" dirty="0">
                <a:solidFill>
                  <a:schemeClr val="dk1"/>
                </a:solidFill>
              </a:rPr>
              <a:t>детских технопарков </a:t>
            </a:r>
          </a:p>
          <a:p>
            <a:pPr>
              <a:lnSpc>
                <a:spcPct val="115000"/>
              </a:lnSpc>
            </a:pPr>
            <a:r>
              <a:rPr lang="ru-RU" sz="1270" dirty="0">
                <a:solidFill>
                  <a:schemeClr val="dk1"/>
                </a:solidFill>
              </a:rPr>
              <a:t>«Кванториум»</a:t>
            </a:r>
            <a:endParaRPr sz="1270" dirty="0">
              <a:solidFill>
                <a:schemeClr val="dk1"/>
              </a:solidFill>
            </a:endParaRPr>
          </a:p>
        </p:txBody>
      </p:sp>
      <p:pic>
        <p:nvPicPr>
          <p:cNvPr id="13" name="Google Shape;18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16057" y="1064743"/>
            <a:ext cx="639211" cy="66519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6;p19"/>
          <p:cNvSpPr txBox="1"/>
          <p:nvPr/>
        </p:nvSpPr>
        <p:spPr>
          <a:xfrm>
            <a:off x="2241863" y="1656226"/>
            <a:ext cx="8492166" cy="69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61" dirty="0">
                <a:solidFill>
                  <a:schemeClr val="dk1"/>
                </a:solidFill>
              </a:rPr>
              <a:t>Новые места дополнительного образования в образовательных организациях различного типа </a:t>
            </a:r>
          </a:p>
          <a:p>
            <a:pPr>
              <a:lnSpc>
                <a:spcPct val="115000"/>
              </a:lnSpc>
            </a:pPr>
            <a:r>
              <a:rPr lang="ru-RU" sz="1361" b="1" dirty="0">
                <a:solidFill>
                  <a:srgbClr val="002060"/>
                </a:solidFill>
              </a:rPr>
              <a:t>(2021 г. – 902 203 новых места; в 2022 г. 150 000 новых мест;  к 2024 году –  1 352 203 новых места)</a:t>
            </a:r>
            <a:endParaRPr sz="1361" b="1" dirty="0">
              <a:solidFill>
                <a:srgbClr val="002060"/>
              </a:solidFill>
            </a:endParaRPr>
          </a:p>
        </p:txBody>
      </p:sp>
      <p:pic>
        <p:nvPicPr>
          <p:cNvPr id="15" name="Google Shape;1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438" y="1711879"/>
            <a:ext cx="538490" cy="5682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77;p19"/>
          <p:cNvSpPr txBox="1"/>
          <p:nvPr/>
        </p:nvSpPr>
        <p:spPr>
          <a:xfrm>
            <a:off x="2206193" y="2319715"/>
            <a:ext cx="8527836" cy="69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61" dirty="0">
                <a:solidFill>
                  <a:schemeClr val="dk1"/>
                </a:solidFill>
              </a:rPr>
              <a:t>Региональные центры выявления, поддержки и развития способностей и талантов у детей и молодежи </a:t>
            </a:r>
          </a:p>
          <a:p>
            <a:pPr>
              <a:lnSpc>
                <a:spcPct val="115000"/>
              </a:lnSpc>
            </a:pPr>
            <a:r>
              <a:rPr lang="ru-RU" sz="1361" b="1" dirty="0">
                <a:solidFill>
                  <a:srgbClr val="17375E"/>
                </a:solidFill>
              </a:rPr>
              <a:t>(2021 г. – 44 центра;  в 2022 г. – 17 центров; к 2024 году – во всех субъектах Российской Федерации)</a:t>
            </a:r>
            <a:endParaRPr sz="1361" b="1" dirty="0">
              <a:solidFill>
                <a:srgbClr val="17375E"/>
              </a:solidFill>
            </a:endParaRPr>
          </a:p>
        </p:txBody>
      </p:sp>
      <p:pic>
        <p:nvPicPr>
          <p:cNvPr id="17" name="Google Shape;1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850" y="2304397"/>
            <a:ext cx="538490" cy="4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1;p19"/>
          <p:cNvSpPr txBox="1"/>
          <p:nvPr/>
        </p:nvSpPr>
        <p:spPr>
          <a:xfrm>
            <a:off x="2241864" y="4790566"/>
            <a:ext cx="7345587" cy="67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70" dirty="0"/>
              <a:t>Создание ц</a:t>
            </a:r>
            <a:r>
              <a:rPr lang="ru-RU" sz="1270" dirty="0">
                <a:solidFill>
                  <a:schemeClr val="dk1"/>
                </a:solidFill>
              </a:rPr>
              <a:t>ентров цифровой образовательной среды </a:t>
            </a:r>
            <a:r>
              <a:rPr lang="ru-RU" sz="1270" b="1" dirty="0">
                <a:solidFill>
                  <a:srgbClr val="002060"/>
                </a:solidFill>
              </a:rPr>
              <a:t>(IT-Куб)</a:t>
            </a:r>
          </a:p>
          <a:p>
            <a:pPr>
              <a:lnSpc>
                <a:spcPct val="115000"/>
              </a:lnSpc>
            </a:pPr>
            <a:r>
              <a:rPr lang="ru-RU" sz="1361" b="1" dirty="0">
                <a:solidFill>
                  <a:srgbClr val="17375E"/>
                </a:solidFill>
              </a:rPr>
              <a:t>(2021 г. – 126  центров </a:t>
            </a:r>
            <a:r>
              <a:rPr lang="en-US" sz="1361" b="1" dirty="0">
                <a:solidFill>
                  <a:srgbClr val="17375E"/>
                </a:solidFill>
              </a:rPr>
              <a:t>IT-</a:t>
            </a:r>
            <a:r>
              <a:rPr lang="ru-RU" sz="1361" b="1" dirty="0">
                <a:solidFill>
                  <a:srgbClr val="17375E"/>
                </a:solidFill>
              </a:rPr>
              <a:t>куб; в 2022 г. – 72 центра </a:t>
            </a:r>
            <a:r>
              <a:rPr lang="en-US" sz="1361" b="1" dirty="0">
                <a:solidFill>
                  <a:srgbClr val="17375E"/>
                </a:solidFill>
              </a:rPr>
              <a:t>IT-</a:t>
            </a:r>
            <a:r>
              <a:rPr lang="ru-RU" sz="1361" b="1" dirty="0">
                <a:solidFill>
                  <a:srgbClr val="17375E"/>
                </a:solidFill>
              </a:rPr>
              <a:t>куб; к 2024 году – 341 центр </a:t>
            </a:r>
            <a:r>
              <a:rPr lang="en-US" sz="1361" b="1" dirty="0">
                <a:solidFill>
                  <a:srgbClr val="17375E"/>
                </a:solidFill>
              </a:rPr>
              <a:t>IT-</a:t>
            </a:r>
            <a:r>
              <a:rPr lang="ru-RU" sz="1361" b="1" dirty="0">
                <a:solidFill>
                  <a:srgbClr val="17375E"/>
                </a:solidFill>
              </a:rPr>
              <a:t>куб)</a:t>
            </a:r>
          </a:p>
        </p:txBody>
      </p:sp>
      <p:pic>
        <p:nvPicPr>
          <p:cNvPr id="19" name="Google Shape;18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9675" y="4907799"/>
            <a:ext cx="420015" cy="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0;p19"/>
          <p:cNvSpPr txBox="1"/>
          <p:nvPr/>
        </p:nvSpPr>
        <p:spPr>
          <a:xfrm>
            <a:off x="5757947" y="1055976"/>
            <a:ext cx="1295467" cy="66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70" b="1" dirty="0">
                <a:solidFill>
                  <a:srgbClr val="17375E"/>
                </a:solidFill>
              </a:rPr>
              <a:t>85</a:t>
            </a:r>
            <a:r>
              <a:rPr lang="ru-RU" sz="1270" b="1" dirty="0">
                <a:solidFill>
                  <a:schemeClr val="dk1"/>
                </a:solidFill>
              </a:rPr>
              <a:t> </a:t>
            </a:r>
            <a:r>
              <a:rPr lang="ru-RU" sz="1270" dirty="0">
                <a:solidFill>
                  <a:schemeClr val="dk1"/>
                </a:solidFill>
              </a:rPr>
              <a:t>мобильных </a:t>
            </a:r>
          </a:p>
          <a:p>
            <a:pPr>
              <a:lnSpc>
                <a:spcPct val="115000"/>
              </a:lnSpc>
            </a:pPr>
            <a:r>
              <a:rPr lang="ru-RU" sz="1270" dirty="0">
                <a:solidFill>
                  <a:schemeClr val="dk1"/>
                </a:solidFill>
              </a:rPr>
              <a:t>Кванториумов</a:t>
            </a:r>
            <a:endParaRPr sz="1270" dirty="0">
              <a:solidFill>
                <a:schemeClr val="dk1"/>
              </a:solidFill>
            </a:endParaRPr>
          </a:p>
        </p:txBody>
      </p:sp>
      <p:pic>
        <p:nvPicPr>
          <p:cNvPr id="21" name="Google Shape;18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8931" y="1086501"/>
            <a:ext cx="482077" cy="4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75;p19"/>
          <p:cNvSpPr txBox="1"/>
          <p:nvPr/>
        </p:nvSpPr>
        <p:spPr>
          <a:xfrm>
            <a:off x="7533136" y="1042819"/>
            <a:ext cx="1894406" cy="66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70" b="1" dirty="0">
                <a:solidFill>
                  <a:srgbClr val="17375E"/>
                </a:solidFill>
              </a:rPr>
              <a:t>30</a:t>
            </a:r>
            <a:r>
              <a:rPr lang="ru-RU" sz="1270" b="1" dirty="0">
                <a:solidFill>
                  <a:schemeClr val="dk1"/>
                </a:solidFill>
              </a:rPr>
              <a:t> </a:t>
            </a:r>
            <a:r>
              <a:rPr lang="ru-RU" sz="1270" dirty="0">
                <a:solidFill>
                  <a:schemeClr val="dk1"/>
                </a:solidFill>
              </a:rPr>
              <a:t>домов научной коллаборации </a:t>
            </a:r>
            <a:r>
              <a:rPr lang="ru-RU" sz="1270" b="1" dirty="0">
                <a:solidFill>
                  <a:srgbClr val="17375E"/>
                </a:solidFill>
              </a:rPr>
              <a:t>(ДНК)</a:t>
            </a:r>
            <a:endParaRPr sz="1270" b="1" dirty="0">
              <a:solidFill>
                <a:srgbClr val="17375E"/>
              </a:solidFill>
            </a:endParaRPr>
          </a:p>
        </p:txBody>
      </p:sp>
      <p:pic>
        <p:nvPicPr>
          <p:cNvPr id="23" name="Google Shape;18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2202" y="1045292"/>
            <a:ext cx="520934" cy="5309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78;p19"/>
          <p:cNvSpPr txBox="1"/>
          <p:nvPr/>
        </p:nvSpPr>
        <p:spPr>
          <a:xfrm>
            <a:off x="2245065" y="3003905"/>
            <a:ext cx="8488964" cy="93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61" dirty="0">
                <a:solidFill>
                  <a:schemeClr val="dk1"/>
                </a:solidFill>
              </a:rPr>
              <a:t>Внедрена целевая модель развития региональных систем дополнительного образования детей </a:t>
            </a:r>
            <a:br>
              <a:rPr lang="ru-RU" sz="1361" dirty="0">
                <a:solidFill>
                  <a:schemeClr val="dk1"/>
                </a:solidFill>
              </a:rPr>
            </a:br>
            <a:r>
              <a:rPr lang="ru-RU" sz="1361" dirty="0">
                <a:solidFill>
                  <a:schemeClr val="dk1"/>
                </a:solidFill>
              </a:rPr>
              <a:t>в</a:t>
            </a:r>
            <a:r>
              <a:rPr lang="ru-RU" sz="1361" b="1" dirty="0">
                <a:solidFill>
                  <a:schemeClr val="dk1"/>
                </a:solidFill>
              </a:rPr>
              <a:t> </a:t>
            </a:r>
            <a:r>
              <a:rPr lang="ru-RU" sz="1361" dirty="0">
                <a:solidFill>
                  <a:schemeClr val="dk1"/>
                </a:solidFill>
              </a:rPr>
              <a:t>субъектах Российской Федерации </a:t>
            </a:r>
          </a:p>
          <a:p>
            <a:pPr>
              <a:lnSpc>
                <a:spcPct val="115000"/>
              </a:lnSpc>
            </a:pPr>
            <a:r>
              <a:rPr lang="ru-RU" sz="1361" b="1" dirty="0">
                <a:solidFill>
                  <a:srgbClr val="17375E"/>
                </a:solidFill>
              </a:rPr>
              <a:t>(2021 г. – 72 субъекта РФ; в 2022 г. – 5 субъектов РФ; к 2024 году – во всех субъектах РФ)</a:t>
            </a:r>
            <a:endParaRPr sz="1361" b="1" dirty="0">
              <a:solidFill>
                <a:srgbClr val="17375E"/>
              </a:solidFill>
            </a:endParaRPr>
          </a:p>
        </p:txBody>
      </p:sp>
      <p:pic>
        <p:nvPicPr>
          <p:cNvPr id="25" name="Google Shape;18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1361" y="3069391"/>
            <a:ext cx="616644" cy="5908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79;p19"/>
          <p:cNvSpPr txBox="1"/>
          <p:nvPr/>
        </p:nvSpPr>
        <p:spPr>
          <a:xfrm>
            <a:off x="2211515" y="3920700"/>
            <a:ext cx="8481102" cy="87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79" dirty="0">
                <a:solidFill>
                  <a:schemeClr val="dk1"/>
                </a:solidFill>
              </a:rPr>
              <a:t>Обновлена материально-техническая база для занятия физической культурой и спортом в</a:t>
            </a:r>
            <a:r>
              <a:rPr lang="ru-RU" sz="1179" b="1" dirty="0">
                <a:solidFill>
                  <a:schemeClr val="dk1"/>
                </a:solidFill>
              </a:rPr>
              <a:t> </a:t>
            </a:r>
            <a:r>
              <a:rPr lang="ru-RU" sz="1179" dirty="0">
                <a:solidFill>
                  <a:schemeClr val="dk1"/>
                </a:solidFill>
              </a:rPr>
              <a:t>организациях, расположенных</a:t>
            </a:r>
          </a:p>
          <a:p>
            <a:pPr>
              <a:lnSpc>
                <a:spcPct val="115000"/>
              </a:lnSpc>
            </a:pPr>
            <a:r>
              <a:rPr lang="ru-RU" sz="1179" dirty="0">
                <a:solidFill>
                  <a:schemeClr val="dk1"/>
                </a:solidFill>
              </a:rPr>
              <a:t>в сельской местности и малых городах </a:t>
            </a:r>
          </a:p>
          <a:p>
            <a:pPr>
              <a:lnSpc>
                <a:spcPct val="115000"/>
              </a:lnSpc>
            </a:pPr>
            <a:r>
              <a:rPr lang="ru-RU" sz="1361" b="1" dirty="0">
                <a:solidFill>
                  <a:srgbClr val="002060"/>
                </a:solidFill>
              </a:rPr>
              <a:t>(2021 г. – 3360 школ; в 2022 г. – 845 школ; к 2024 году -  в 5700 школ в  82 субъектах  РФ)</a:t>
            </a:r>
            <a:endParaRPr sz="1361" b="1" dirty="0">
              <a:solidFill>
                <a:srgbClr val="002060"/>
              </a:solidFill>
            </a:endParaRPr>
          </a:p>
        </p:txBody>
      </p:sp>
      <p:pic>
        <p:nvPicPr>
          <p:cNvPr id="27" name="Google Shape;1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87850" y="3954104"/>
            <a:ext cx="523665" cy="50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46986" y="5523976"/>
            <a:ext cx="599996" cy="606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3;p19"/>
          <p:cNvSpPr txBox="1"/>
          <p:nvPr/>
        </p:nvSpPr>
        <p:spPr>
          <a:xfrm>
            <a:off x="4162919" y="5897155"/>
            <a:ext cx="2184707" cy="6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79" b="1" dirty="0">
                <a:solidFill>
                  <a:srgbClr val="17375E"/>
                </a:solidFill>
              </a:rPr>
              <a:t>7 073 </a:t>
            </a:r>
            <a:r>
              <a:rPr lang="ru-RU" sz="1179" dirty="0">
                <a:solidFill>
                  <a:schemeClr val="dk1"/>
                </a:solidFill>
              </a:rPr>
              <a:t>школьных театров*</a:t>
            </a:r>
          </a:p>
          <a:p>
            <a:pPr>
              <a:lnSpc>
                <a:spcPct val="115000"/>
              </a:lnSpc>
            </a:pPr>
            <a:r>
              <a:rPr lang="ru-RU" sz="1179" dirty="0">
                <a:solidFill>
                  <a:schemeClr val="dk1"/>
                </a:solidFill>
              </a:rPr>
              <a:t>(в 2022 г. – 5000 театров)</a:t>
            </a:r>
          </a:p>
        </p:txBody>
      </p:sp>
      <p:pic>
        <p:nvPicPr>
          <p:cNvPr id="30" name="Google Shape;192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158319" y="5570130"/>
            <a:ext cx="687439" cy="49909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96;p19"/>
          <p:cNvSpPr txBox="1"/>
          <p:nvPr/>
        </p:nvSpPr>
        <p:spPr>
          <a:xfrm>
            <a:off x="8629511" y="5912610"/>
            <a:ext cx="2078066" cy="6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79" b="1" dirty="0">
                <a:solidFill>
                  <a:srgbClr val="17375E"/>
                </a:solidFill>
              </a:rPr>
              <a:t>18 893 </a:t>
            </a:r>
            <a:r>
              <a:rPr lang="ru-RU" sz="1179" dirty="0">
                <a:solidFill>
                  <a:schemeClr val="dk1"/>
                </a:solidFill>
              </a:rPr>
              <a:t>школьных музея*</a:t>
            </a:r>
          </a:p>
          <a:p>
            <a:pPr>
              <a:lnSpc>
                <a:spcPct val="115000"/>
              </a:lnSpc>
            </a:pPr>
            <a:r>
              <a:rPr lang="ru-RU" sz="1179" dirty="0">
                <a:solidFill>
                  <a:schemeClr val="dk1"/>
                </a:solidFill>
              </a:rPr>
              <a:t>(в 2022 г. – 5000 музеев)</a:t>
            </a:r>
            <a:endParaRPr sz="1179" dirty="0">
              <a:solidFill>
                <a:srgbClr val="002060"/>
              </a:solidFill>
            </a:endParaRPr>
          </a:p>
        </p:txBody>
      </p:sp>
      <p:pic>
        <p:nvPicPr>
          <p:cNvPr id="32" name="Google Shape;194;p19"/>
          <p:cNvPicPr preferRelativeResize="0"/>
          <p:nvPr/>
        </p:nvPicPr>
        <p:blipFill rotWithShape="1">
          <a:blip r:embed="rId12">
            <a:alphaModFix/>
          </a:blip>
          <a:srcRect l="20249" t="25958" r="21850" b="24727"/>
          <a:stretch/>
        </p:blipFill>
        <p:spPr>
          <a:xfrm>
            <a:off x="6953486" y="5495827"/>
            <a:ext cx="591058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5;p19"/>
          <p:cNvSpPr txBox="1"/>
          <p:nvPr/>
        </p:nvSpPr>
        <p:spPr>
          <a:xfrm>
            <a:off x="5973224" y="5897154"/>
            <a:ext cx="2656287" cy="84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79" b="1" dirty="0">
                <a:solidFill>
                  <a:srgbClr val="17375E"/>
                </a:solidFill>
              </a:rPr>
              <a:t>23 700 </a:t>
            </a:r>
            <a:r>
              <a:rPr lang="ru-RU" sz="1179" dirty="0">
                <a:solidFill>
                  <a:schemeClr val="dk1"/>
                </a:solidFill>
              </a:rPr>
              <a:t>школьных спортивных клубов*</a:t>
            </a:r>
          </a:p>
          <a:p>
            <a:pPr algn="ctr">
              <a:lnSpc>
                <a:spcPct val="115000"/>
              </a:lnSpc>
            </a:pPr>
            <a:r>
              <a:rPr lang="ru-RU" sz="1179" dirty="0">
                <a:solidFill>
                  <a:schemeClr val="dk1"/>
                </a:solidFill>
              </a:rPr>
              <a:t>(в 2022 г. – 5000 ШСК) </a:t>
            </a:r>
          </a:p>
          <a:p>
            <a:pPr>
              <a:lnSpc>
                <a:spcPct val="115000"/>
              </a:lnSpc>
            </a:pPr>
            <a:endParaRPr sz="1179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0994" y="6497475"/>
            <a:ext cx="5499791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70" b="1" dirty="0">
                <a:solidFill>
                  <a:srgbClr val="002060"/>
                </a:solidFill>
              </a:rPr>
              <a:t>* к 2024 г. - во всех школах Российской Федерации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102fba0b7c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110" y="-16"/>
            <a:ext cx="969044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ject 6"/>
          <p:cNvPicPr/>
          <p:nvPr/>
        </p:nvPicPr>
        <p:blipFill rotWithShape="1">
          <a:blip r:embed="rId4" cstate="print"/>
          <a:srcRect r="5987"/>
          <a:stretch/>
        </p:blipFill>
        <p:spPr>
          <a:xfrm>
            <a:off x="8839623" y="5266"/>
            <a:ext cx="2090934" cy="2120352"/>
          </a:xfrm>
          <a:prstGeom prst="rect">
            <a:avLst/>
          </a:prstGeom>
        </p:spPr>
      </p:pic>
      <p:sp>
        <p:nvSpPr>
          <p:cNvPr id="266" name="Google Shape;266;g102fba0b7c2_0_2"/>
          <p:cNvSpPr txBox="1"/>
          <p:nvPr/>
        </p:nvSpPr>
        <p:spPr>
          <a:xfrm>
            <a:off x="1099224" y="132376"/>
            <a:ext cx="9699419" cy="49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 algn="ctr"/>
            <a:r>
              <a:rPr lang="ru-RU" sz="1814" b="1" spc="72" dirty="0">
                <a:solidFill>
                  <a:schemeClr val="tx2">
                    <a:lumMod val="75000"/>
                  </a:schemeClr>
                </a:solidFill>
              </a:rPr>
              <a:t>ХУДОЖЕСТВЕННАЯ НАПРАВЛЕННОСТЬ</a:t>
            </a:r>
            <a:endParaRPr lang="ru-RU" sz="1814" b="1" spc="72" dirty="0">
              <a:solidFill>
                <a:srgbClr val="00B050"/>
              </a:solidFill>
            </a:endParaRPr>
          </a:p>
        </p:txBody>
      </p:sp>
      <p:sp>
        <p:nvSpPr>
          <p:cNvPr id="268" name="Google Shape;268;g102fba0b7c2_0_2"/>
          <p:cNvSpPr txBox="1"/>
          <p:nvPr/>
        </p:nvSpPr>
        <p:spPr>
          <a:xfrm>
            <a:off x="1397750" y="2194601"/>
            <a:ext cx="4895783" cy="39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998" b="1" dirty="0">
                <a:solidFill>
                  <a:srgbClr val="002060"/>
                </a:solidFill>
              </a:rPr>
              <a:t>РЕЙТИНГ ВОСТРЕБОВАННОСТИ ПРОГРАММ ПО ВИДАМ ИСКУССТВ</a:t>
            </a:r>
            <a:endParaRPr sz="998" b="1" dirty="0">
              <a:solidFill>
                <a:srgbClr val="002060"/>
              </a:solidFill>
            </a:endParaRPr>
          </a:p>
        </p:txBody>
      </p:sp>
      <p:sp>
        <p:nvSpPr>
          <p:cNvPr id="269" name="Google Shape;269;g102fba0b7c2_0_2"/>
          <p:cNvSpPr txBox="1"/>
          <p:nvPr/>
        </p:nvSpPr>
        <p:spPr>
          <a:xfrm>
            <a:off x="1460696" y="2553370"/>
            <a:ext cx="3893133" cy="109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1. Декоративное-прикладное искусство</a:t>
            </a:r>
            <a:r>
              <a:rPr lang="ru-RU" sz="998" dirty="0">
                <a:solidFill>
                  <a:srgbClr val="002060"/>
                </a:solidFill>
              </a:rPr>
              <a:t>: </a:t>
            </a:r>
            <a:r>
              <a:rPr lang="ru-RU" sz="998" b="1" dirty="0">
                <a:solidFill>
                  <a:srgbClr val="002060"/>
                </a:solidFill>
              </a:rPr>
              <a:t>891 500 детей</a:t>
            </a:r>
            <a:endParaRPr sz="998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2. Хореография: </a:t>
            </a:r>
            <a:r>
              <a:rPr lang="ru-RU" sz="998" b="1" dirty="0">
                <a:solidFill>
                  <a:srgbClr val="002060"/>
                </a:solidFill>
              </a:rPr>
              <a:t>840 458 детей</a:t>
            </a:r>
            <a:endParaRPr sz="998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3. Изобразительное искусство</a:t>
            </a:r>
            <a:r>
              <a:rPr lang="ru-RU" sz="998" dirty="0">
                <a:solidFill>
                  <a:srgbClr val="002060"/>
                </a:solidFill>
              </a:rPr>
              <a:t>: </a:t>
            </a:r>
            <a:r>
              <a:rPr lang="ru-RU" sz="998" b="1" dirty="0">
                <a:solidFill>
                  <a:srgbClr val="002060"/>
                </a:solidFill>
              </a:rPr>
              <a:t>777 989 детей</a:t>
            </a:r>
            <a:endParaRPr sz="998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4. Вокал: </a:t>
            </a:r>
            <a:r>
              <a:rPr lang="ru-RU" sz="998" b="1" dirty="0">
                <a:solidFill>
                  <a:srgbClr val="002060"/>
                </a:solidFill>
              </a:rPr>
              <a:t>435 736 детей</a:t>
            </a:r>
            <a:endParaRPr sz="998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5. Театр: </a:t>
            </a:r>
            <a:r>
              <a:rPr lang="ru-RU" sz="998" b="1" dirty="0">
                <a:solidFill>
                  <a:srgbClr val="002060"/>
                </a:solidFill>
              </a:rPr>
              <a:t>339 477 детей</a:t>
            </a:r>
            <a:endParaRPr sz="998" b="1" dirty="0">
              <a:solidFill>
                <a:srgbClr val="002060"/>
              </a:solidFill>
            </a:endParaRPr>
          </a:p>
        </p:txBody>
      </p:sp>
      <p:sp>
        <p:nvSpPr>
          <p:cNvPr id="270" name="Google Shape;270;g102fba0b7c2_0_2"/>
          <p:cNvSpPr txBox="1"/>
          <p:nvPr/>
        </p:nvSpPr>
        <p:spPr>
          <a:xfrm>
            <a:off x="1359006" y="3599331"/>
            <a:ext cx="4808982" cy="56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998" b="1" dirty="0">
                <a:solidFill>
                  <a:srgbClr val="002060"/>
                </a:solidFill>
              </a:rPr>
              <a:t>ОБРАЗЦОВЫЕ ДЕТСКИЕ КОЛЛЕКТИВЫ ХУДОЖЕСТВЕННОГО </a:t>
            </a:r>
            <a:br>
              <a:rPr lang="ru-RU" sz="998" b="1" dirty="0">
                <a:solidFill>
                  <a:srgbClr val="002060"/>
                </a:solidFill>
              </a:rPr>
            </a:br>
            <a:r>
              <a:rPr lang="ru-RU" sz="998" b="1" dirty="0">
                <a:solidFill>
                  <a:srgbClr val="002060"/>
                </a:solidFill>
              </a:rPr>
              <a:t>ТВОРЧЕСТВА – ФУНДАМЕНТ ОРГАНИЗАЦИЙ ДОД  </a:t>
            </a:r>
            <a:endParaRPr sz="998" b="1" dirty="0">
              <a:solidFill>
                <a:srgbClr val="002060"/>
              </a:solidFill>
            </a:endParaRPr>
          </a:p>
        </p:txBody>
      </p:sp>
      <p:sp>
        <p:nvSpPr>
          <p:cNvPr id="271" name="Google Shape;271;g102fba0b7c2_0_2"/>
          <p:cNvSpPr txBox="1"/>
          <p:nvPr/>
        </p:nvSpPr>
        <p:spPr>
          <a:xfrm>
            <a:off x="1368844" y="4118814"/>
            <a:ext cx="4822491" cy="109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 marL="99343" indent="-99343"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• Региональный уровень выявления, установления статуса «Образцовые   детские коллективы»</a:t>
            </a:r>
            <a:endParaRPr sz="998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• Эффективная система выявления и развития одаренных и талантливых детей</a:t>
            </a:r>
          </a:p>
          <a:p>
            <a:pPr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• Социально значимые программы муниципалитетов</a:t>
            </a:r>
            <a:endParaRPr sz="998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• Художественные достижения ОДК – культурный бренд территорий.</a:t>
            </a:r>
            <a:endParaRPr sz="998" dirty="0">
              <a:solidFill>
                <a:schemeClr val="dk1"/>
              </a:solidFill>
            </a:endParaRPr>
          </a:p>
        </p:txBody>
      </p:sp>
      <p:sp>
        <p:nvSpPr>
          <p:cNvPr id="272" name="Google Shape;272;g102fba0b7c2_0_2"/>
          <p:cNvSpPr txBox="1"/>
          <p:nvPr/>
        </p:nvSpPr>
        <p:spPr>
          <a:xfrm>
            <a:off x="1368845" y="5155144"/>
            <a:ext cx="4837617" cy="39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998" b="1" dirty="0">
                <a:solidFill>
                  <a:srgbClr val="002060"/>
                </a:solidFill>
              </a:rPr>
              <a:t>РЕАЛИЗАЦИЯ КУЛЬТУРНЫХ ПРАВ ДЕТЕЙ С ОВЗ И ИНВАЛИДНОСТЬЮ</a:t>
            </a:r>
            <a:endParaRPr sz="998" b="1" dirty="0">
              <a:solidFill>
                <a:srgbClr val="002060"/>
              </a:solidFill>
            </a:endParaRPr>
          </a:p>
        </p:txBody>
      </p:sp>
      <p:sp>
        <p:nvSpPr>
          <p:cNvPr id="273" name="Google Shape;273;g102fba0b7c2_0_2"/>
          <p:cNvSpPr txBox="1"/>
          <p:nvPr/>
        </p:nvSpPr>
        <p:spPr>
          <a:xfrm>
            <a:off x="1368844" y="5435032"/>
            <a:ext cx="4895106" cy="127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• </a:t>
            </a:r>
            <a:r>
              <a:rPr lang="ru-RU" sz="998" dirty="0" err="1">
                <a:solidFill>
                  <a:schemeClr val="dk1"/>
                </a:solidFill>
              </a:rPr>
              <a:t>Инкультурация</a:t>
            </a:r>
            <a:r>
              <a:rPr lang="ru-RU" sz="998" dirty="0">
                <a:solidFill>
                  <a:schemeClr val="dk1"/>
                </a:solidFill>
              </a:rPr>
              <a:t> и приобщение детей с ОВЗ к искусству </a:t>
            </a:r>
            <a:endParaRPr sz="998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• Увеличение конкурсов и создание условий для участия детей с ОВЗ</a:t>
            </a:r>
            <a:endParaRPr sz="998" dirty="0">
              <a:solidFill>
                <a:schemeClr val="dk1"/>
              </a:solidFill>
            </a:endParaRPr>
          </a:p>
          <a:p>
            <a:pPr marL="99343" indent="-99343"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• Трансляция образовательных технологий «госпитальной педагогики» для детей  с ОВЗ</a:t>
            </a:r>
            <a:endParaRPr sz="998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998" dirty="0">
                <a:solidFill>
                  <a:schemeClr val="dk1"/>
                </a:solidFill>
              </a:rPr>
              <a:t>• Развитие инклюзивных и адаптированных программ по художественному творчеству для детей с ОВЗ и инвалидностью</a:t>
            </a:r>
            <a:endParaRPr sz="998" dirty="0">
              <a:solidFill>
                <a:schemeClr val="dk1"/>
              </a:solidFill>
            </a:endParaRPr>
          </a:p>
        </p:txBody>
      </p:sp>
      <p:cxnSp>
        <p:nvCxnSpPr>
          <p:cNvPr id="280" name="Google Shape;280;g102fba0b7c2_0_2"/>
          <p:cNvCxnSpPr/>
          <p:nvPr/>
        </p:nvCxnSpPr>
        <p:spPr>
          <a:xfrm>
            <a:off x="6391262" y="3428985"/>
            <a:ext cx="0" cy="29718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1" name="Google Shape;281;g102fba0b7c2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9186" y="6217342"/>
            <a:ext cx="662041" cy="6406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96;g102fba0b7c2_10_83"/>
          <p:cNvSpPr txBox="1"/>
          <p:nvPr/>
        </p:nvSpPr>
        <p:spPr>
          <a:xfrm>
            <a:off x="6588129" y="5485055"/>
            <a:ext cx="4473006" cy="920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 marL="14718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998" b="1" dirty="0">
                <a:solidFill>
                  <a:srgbClr val="002060"/>
                </a:solidFill>
              </a:rPr>
              <a:t>ИHTEГPAЦИЯ </a:t>
            </a:r>
            <a:r>
              <a:rPr lang="ru-RU" sz="998" b="1" dirty="0">
                <a:solidFill>
                  <a:schemeClr val="dk1"/>
                </a:solidFill>
              </a:rPr>
              <a:t> </a:t>
            </a:r>
            <a:r>
              <a:rPr lang="ru-RU" sz="998" dirty="0">
                <a:solidFill>
                  <a:schemeClr val="dk1"/>
                </a:solidFill>
              </a:rPr>
              <a:t>Комплекта УМК в 200 школ</a:t>
            </a:r>
            <a:endParaRPr sz="998" dirty="0">
              <a:solidFill>
                <a:schemeClr val="dk1"/>
              </a:solidFill>
            </a:endParaRPr>
          </a:p>
          <a:p>
            <a:pPr marL="14718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998" b="1" dirty="0">
                <a:solidFill>
                  <a:srgbClr val="002060"/>
                </a:solidFill>
              </a:rPr>
              <a:t>PEAЛИ3AЦИЯ </a:t>
            </a:r>
            <a:r>
              <a:rPr lang="ru-RU" sz="998" dirty="0">
                <a:solidFill>
                  <a:schemeClr val="dk1"/>
                </a:solidFill>
              </a:rPr>
              <a:t>Программы ДО c региональными театрами в 200 центрах</a:t>
            </a:r>
          </a:p>
          <a:p>
            <a:pPr marL="14718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998" b="1" dirty="0">
                <a:solidFill>
                  <a:schemeClr val="dk1"/>
                </a:solidFill>
              </a:rPr>
              <a:t>ОБЕСПЕЧЕНИЕ </a:t>
            </a:r>
            <a:r>
              <a:rPr lang="ru-RU" sz="998" dirty="0">
                <a:solidFill>
                  <a:schemeClr val="dk1"/>
                </a:solidFill>
              </a:rPr>
              <a:t>Школ базовым комплектом </a:t>
            </a:r>
          </a:p>
          <a:p>
            <a:pPr marL="14718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998" dirty="0">
                <a:solidFill>
                  <a:schemeClr val="dk1"/>
                </a:solidFill>
              </a:rPr>
              <a:t>оборудования  для занятий театральной деятельностью</a:t>
            </a:r>
            <a:endParaRPr sz="998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2201" y="5196571"/>
            <a:ext cx="4225375" cy="288459"/>
          </a:xfrm>
          <a:prstGeom prst="rect">
            <a:avLst/>
          </a:prstGeom>
          <a:noFill/>
        </p:spPr>
        <p:txBody>
          <a:bodyPr wrap="square" lIns="105963" tIns="52982" rIns="105963" bIns="52982" rtlCol="0">
            <a:spAutoFit/>
          </a:bodyPr>
          <a:lstStyle/>
          <a:p>
            <a:r>
              <a:rPr lang="ru-RU" sz="1179" b="1" dirty="0">
                <a:solidFill>
                  <a:srgbClr val="002060"/>
                </a:solidFill>
              </a:rPr>
              <a:t>2022/2023 УЧЕБНЫЙ ГОД</a:t>
            </a:r>
          </a:p>
        </p:txBody>
      </p:sp>
      <p:sp>
        <p:nvSpPr>
          <p:cNvPr id="21" name="Google Shape;168;p19"/>
          <p:cNvSpPr/>
          <p:nvPr/>
        </p:nvSpPr>
        <p:spPr>
          <a:xfrm>
            <a:off x="6588129" y="1649664"/>
            <a:ext cx="2720576" cy="609449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05917" tIns="105917" rIns="105917" bIns="105917" anchor="ctr" anchorCtr="0">
            <a:noAutofit/>
          </a:bodyPr>
          <a:lstStyle/>
          <a:p>
            <a:pPr marL="11514">
              <a:spcBef>
                <a:spcPts val="540"/>
              </a:spcBef>
            </a:pPr>
            <a:endParaRPr sz="127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102fba0b7c2_0_2"/>
          <p:cNvSpPr txBox="1"/>
          <p:nvPr/>
        </p:nvSpPr>
        <p:spPr>
          <a:xfrm>
            <a:off x="6588129" y="1567736"/>
            <a:ext cx="3024859" cy="6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79" b="1" dirty="0">
                <a:solidFill>
                  <a:srgbClr val="2C2D2E"/>
                </a:solidFill>
              </a:rPr>
              <a:t>Вовлечено более 4,7 млн детей </a:t>
            </a:r>
          </a:p>
          <a:p>
            <a:pPr algn="ctr">
              <a:lnSpc>
                <a:spcPct val="115000"/>
              </a:lnSpc>
            </a:pPr>
            <a:r>
              <a:rPr lang="ru-RU" sz="1179" b="1" dirty="0">
                <a:solidFill>
                  <a:srgbClr val="2C2D2E"/>
                </a:solidFill>
              </a:rPr>
              <a:t>(от 5 до 18 лет)</a:t>
            </a:r>
            <a:endParaRPr sz="1179" b="1" dirty="0">
              <a:solidFill>
                <a:srgbClr val="2C2D2E"/>
              </a:solidFill>
            </a:endParaRPr>
          </a:p>
        </p:txBody>
      </p:sp>
      <p:sp>
        <p:nvSpPr>
          <p:cNvPr id="22" name="Google Shape;168;p19"/>
          <p:cNvSpPr/>
          <p:nvPr/>
        </p:nvSpPr>
        <p:spPr>
          <a:xfrm>
            <a:off x="1413098" y="853889"/>
            <a:ext cx="5027475" cy="1100500"/>
          </a:xfrm>
          <a:prstGeom prst="roundRect">
            <a:avLst>
              <a:gd name="adj" fmla="val 113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05917" tIns="105917" rIns="105917" bIns="105917" anchor="ctr" anchorCtr="0">
            <a:noAutofit/>
          </a:bodyPr>
          <a:lstStyle/>
          <a:p>
            <a:pPr marL="11514">
              <a:spcBef>
                <a:spcPts val="540"/>
              </a:spcBef>
            </a:pPr>
            <a:r>
              <a:rPr lang="ru-RU" sz="1270" b="1" dirty="0"/>
              <a:t>Проблема: снижение охвата детей</a:t>
            </a:r>
            <a:r>
              <a:rPr lang="ru-RU" sz="1270" dirty="0"/>
              <a:t> программами художественной направленности </a:t>
            </a:r>
            <a:r>
              <a:rPr lang="ru-RU" sz="1270" b="1" dirty="0"/>
              <a:t>в старшем школьном возрасте</a:t>
            </a:r>
            <a:r>
              <a:rPr lang="ru-RU" sz="1270" dirty="0"/>
              <a:t>, а также меньшая доля охвата мальчиков и юношей художественным творчеством в разных возрастных категориях.</a:t>
            </a:r>
          </a:p>
        </p:txBody>
      </p:sp>
      <p:sp>
        <p:nvSpPr>
          <p:cNvPr id="23" name="Google Shape;168;p19"/>
          <p:cNvSpPr/>
          <p:nvPr/>
        </p:nvSpPr>
        <p:spPr>
          <a:xfrm>
            <a:off x="6932200" y="2775756"/>
            <a:ext cx="3678006" cy="2271843"/>
          </a:xfrm>
          <a:prstGeom prst="roundRect">
            <a:avLst>
              <a:gd name="adj" fmla="val 113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05917" tIns="105917" rIns="105917" bIns="105917" anchor="ctr" anchorCtr="0">
            <a:noAutofit/>
          </a:bodyPr>
          <a:lstStyle/>
          <a:p>
            <a:r>
              <a:rPr lang="ru-RU" sz="1270" b="1" dirty="0"/>
              <a:t>Решение: обновление материально-технической базы организаций художественной направленности и разработка новых программ</a:t>
            </a:r>
            <a:r>
              <a:rPr lang="ru-RU" sz="1270" dirty="0"/>
              <a:t> (интересных и востребованных для подростков): медиа, архитектуры, веб-дизайна, арт-цифры, модульных программ, в том числе направленных на формирование профессионального выбора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375848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2fba0b7c2_5_41"/>
          <p:cNvSpPr/>
          <p:nvPr/>
        </p:nvSpPr>
        <p:spPr>
          <a:xfrm>
            <a:off x="9918364" y="311006"/>
            <a:ext cx="763734" cy="946000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5917" tIns="52930" rIns="105917" bIns="52930" anchor="ctr" anchorCtr="0">
            <a:noAutofit/>
          </a:bodyPr>
          <a:lstStyle/>
          <a:p>
            <a:pPr algn="ctr"/>
            <a:endParaRPr sz="208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102fba0b7c2_5_41"/>
          <p:cNvSpPr txBox="1">
            <a:spLocks noGrp="1"/>
          </p:cNvSpPr>
          <p:nvPr>
            <p:ph type="title"/>
          </p:nvPr>
        </p:nvSpPr>
        <p:spPr>
          <a:xfrm>
            <a:off x="2213157" y="150434"/>
            <a:ext cx="8909909" cy="75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5917" tIns="52930" rIns="105917" bIns="52930" rtlCol="0" anchor="ctr" anchorCtr="0">
            <a:normAutofit/>
          </a:bodyPr>
          <a:lstStyle/>
          <a:p>
            <a:r>
              <a:rPr lang="ru-RU" sz="2177" spc="72" dirty="0">
                <a:solidFill>
                  <a:schemeClr val="tx2">
                    <a:lumMod val="75000"/>
                  </a:schemeClr>
                </a:solidFill>
              </a:rPr>
              <a:t>СОЦИАЛЬНО-ГУМАНИТАРНАЯ НАПРАВЛЕННОСТЬ</a:t>
            </a:r>
            <a:br>
              <a:rPr lang="ru-RU" sz="2177" spc="72" dirty="0">
                <a:solidFill>
                  <a:srgbClr val="00B050"/>
                </a:solidFill>
              </a:rPr>
            </a:br>
            <a:endParaRPr sz="1905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g102fba0b7c2_5_41"/>
          <p:cNvSpPr txBox="1"/>
          <p:nvPr/>
        </p:nvSpPr>
        <p:spPr>
          <a:xfrm>
            <a:off x="4707226" y="2902893"/>
            <a:ext cx="594439" cy="27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67" tIns="39719" rIns="79467" bIns="39719" anchor="t" anchorCtr="0">
            <a:spAutoFit/>
          </a:bodyPr>
          <a:lstStyle/>
          <a:p>
            <a:pPr algn="ctr"/>
            <a:r>
              <a:rPr lang="ru-RU" sz="1270" b="1">
                <a:solidFill>
                  <a:srgbClr val="434343"/>
                </a:solidFill>
              </a:rPr>
              <a:t>85 </a:t>
            </a:r>
            <a:endParaRPr sz="1270" b="1">
              <a:solidFill>
                <a:srgbClr val="434343"/>
              </a:solidFill>
            </a:endParaRPr>
          </a:p>
        </p:txBody>
      </p:sp>
      <p:sp>
        <p:nvSpPr>
          <p:cNvPr id="376" name="Google Shape;376;g102fba0b7c2_5_41"/>
          <p:cNvSpPr txBox="1"/>
          <p:nvPr/>
        </p:nvSpPr>
        <p:spPr>
          <a:xfrm>
            <a:off x="4578613" y="3162665"/>
            <a:ext cx="1833598" cy="52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52959" rIns="105946" bIns="52959" anchor="t" anchorCtr="0">
            <a:spAutoFit/>
          </a:bodyPr>
          <a:lstStyle/>
          <a:p>
            <a: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региональных </a:t>
            </a:r>
            <a:b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центров  по соц.-гум. направленности</a:t>
            </a:r>
            <a:endParaRPr sz="9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102fba0b7c2_5_41"/>
          <p:cNvSpPr txBox="1"/>
          <p:nvPr/>
        </p:nvSpPr>
        <p:spPr>
          <a:xfrm>
            <a:off x="6064452" y="2930759"/>
            <a:ext cx="889749" cy="27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67" tIns="39719" rIns="79467" bIns="39719" anchor="t" anchorCtr="0">
            <a:spAutoFit/>
          </a:bodyPr>
          <a:lstStyle/>
          <a:p>
            <a:pPr algn="ctr"/>
            <a:r>
              <a:rPr lang="ru-RU" sz="1270" b="1">
                <a:solidFill>
                  <a:srgbClr val="434343"/>
                </a:solidFill>
              </a:rPr>
              <a:t>234 922 </a:t>
            </a:r>
            <a:endParaRPr sz="1270" b="1">
              <a:solidFill>
                <a:srgbClr val="434343"/>
              </a:solidFill>
            </a:endParaRPr>
          </a:p>
        </p:txBody>
      </p:sp>
      <p:sp>
        <p:nvSpPr>
          <p:cNvPr id="378" name="Google Shape;378;g102fba0b7c2_5_41"/>
          <p:cNvSpPr txBox="1"/>
          <p:nvPr/>
        </p:nvSpPr>
        <p:spPr>
          <a:xfrm>
            <a:off x="5822131" y="3155576"/>
            <a:ext cx="1441547" cy="66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52959" rIns="105946" bIns="52959" anchor="t" anchorCtr="0">
            <a:spAutoFit/>
          </a:bodyPr>
          <a:lstStyle/>
          <a:p>
            <a:pPr algn="ctr"/>
            <a: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обновленных </a:t>
            </a:r>
            <a:b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дополнительных общеобразовательных </a:t>
            </a:r>
            <a:b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программ</a:t>
            </a:r>
            <a:endParaRPr sz="9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102fba0b7c2_5_41"/>
          <p:cNvSpPr txBox="1"/>
          <p:nvPr/>
        </p:nvSpPr>
        <p:spPr>
          <a:xfrm>
            <a:off x="6011620" y="1920910"/>
            <a:ext cx="889749" cy="27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67" tIns="39719" rIns="79467" bIns="39719" anchor="t" anchorCtr="0">
            <a:spAutoFit/>
          </a:bodyPr>
          <a:lstStyle/>
          <a:p>
            <a:pPr algn="ctr"/>
            <a:r>
              <a:rPr lang="ru-RU" sz="1270" b="1">
                <a:solidFill>
                  <a:srgbClr val="434343"/>
                </a:solidFill>
              </a:rPr>
              <a:t>3 984 002</a:t>
            </a:r>
            <a:endParaRPr sz="1270" b="1">
              <a:solidFill>
                <a:srgbClr val="434343"/>
              </a:solidFill>
            </a:endParaRPr>
          </a:p>
        </p:txBody>
      </p:sp>
      <p:sp>
        <p:nvSpPr>
          <p:cNvPr id="380" name="Google Shape;380;g102fba0b7c2_5_41"/>
          <p:cNvSpPr txBox="1"/>
          <p:nvPr/>
        </p:nvSpPr>
        <p:spPr>
          <a:xfrm>
            <a:off x="5968818" y="2137292"/>
            <a:ext cx="975352" cy="24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52959" rIns="105946" bIns="52959" anchor="t" anchorCtr="0">
            <a:spAutoFit/>
          </a:bodyPr>
          <a:lstStyle/>
          <a:p>
            <a:pPr algn="ctr"/>
            <a: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Обучающихся</a:t>
            </a:r>
            <a:endParaRPr sz="9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102fba0b7c2_5_41"/>
          <p:cNvSpPr txBox="1"/>
          <p:nvPr/>
        </p:nvSpPr>
        <p:spPr>
          <a:xfrm>
            <a:off x="4372800" y="2137276"/>
            <a:ext cx="1492145" cy="63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67" tIns="39719" rIns="79467" bIns="39719" anchor="t" anchorCtr="0">
            <a:spAutoFit/>
          </a:bodyPr>
          <a:lstStyle/>
          <a:p>
            <a:pPr algn="ctr"/>
            <a:r>
              <a:rPr lang="ru-RU" sz="907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межведомственное</a:t>
            </a:r>
            <a:br>
              <a:rPr lang="ru-RU" sz="907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07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в интересах </a:t>
            </a:r>
            <a:br>
              <a:rPr lang="ru-RU" sz="907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07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каждого ребенка</a:t>
            </a:r>
            <a:endParaRPr sz="1633" dirty="0"/>
          </a:p>
        </p:txBody>
      </p:sp>
      <p:cxnSp>
        <p:nvCxnSpPr>
          <p:cNvPr id="382" name="Google Shape;382;g102fba0b7c2_5_41"/>
          <p:cNvCxnSpPr/>
          <p:nvPr/>
        </p:nvCxnSpPr>
        <p:spPr>
          <a:xfrm>
            <a:off x="5842829" y="2079477"/>
            <a:ext cx="0" cy="1597200"/>
          </a:xfrm>
          <a:prstGeom prst="straightConnector1">
            <a:avLst/>
          </a:prstGeom>
          <a:noFill/>
          <a:ln w="9525" cap="flat" cmpd="sng">
            <a:solidFill>
              <a:srgbClr val="38B7C5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3" name="Google Shape;383;g102fba0b7c2_5_41"/>
          <p:cNvCxnSpPr/>
          <p:nvPr/>
        </p:nvCxnSpPr>
        <p:spPr>
          <a:xfrm>
            <a:off x="4467802" y="2834741"/>
            <a:ext cx="2750078" cy="0"/>
          </a:xfrm>
          <a:prstGeom prst="straightConnector1">
            <a:avLst/>
          </a:prstGeom>
          <a:noFill/>
          <a:ln w="9525" cap="flat" cmpd="sng">
            <a:solidFill>
              <a:srgbClr val="38B7C5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84" name="Google Shape;384;g102fba0b7c2_5_41"/>
          <p:cNvSpPr txBox="1"/>
          <p:nvPr/>
        </p:nvSpPr>
        <p:spPr>
          <a:xfrm>
            <a:off x="5960533" y="2403726"/>
            <a:ext cx="991899" cy="27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67" tIns="39719" rIns="79467" bIns="39719" anchor="t" anchorCtr="0">
            <a:spAutoFit/>
          </a:bodyPr>
          <a:lstStyle/>
          <a:p>
            <a:pPr algn="ctr"/>
            <a:r>
              <a:rPr lang="ru-RU" sz="1270" b="1">
                <a:solidFill>
                  <a:srgbClr val="434343"/>
                </a:solidFill>
              </a:rPr>
              <a:t>125 523</a:t>
            </a:r>
            <a:endParaRPr sz="1270" b="1">
              <a:solidFill>
                <a:srgbClr val="434343"/>
              </a:solidFill>
            </a:endParaRPr>
          </a:p>
        </p:txBody>
      </p:sp>
      <p:grpSp>
        <p:nvGrpSpPr>
          <p:cNvPr id="385" name="Google Shape;385;g102fba0b7c2_5_41"/>
          <p:cNvGrpSpPr/>
          <p:nvPr/>
        </p:nvGrpSpPr>
        <p:grpSpPr>
          <a:xfrm>
            <a:off x="4425582" y="5299440"/>
            <a:ext cx="1638856" cy="584728"/>
            <a:chOff x="1885592" y="588279"/>
            <a:chExt cx="2272741" cy="1569600"/>
          </a:xfrm>
        </p:grpSpPr>
        <p:sp>
          <p:nvSpPr>
            <p:cNvPr id="386" name="Google Shape;386;g102fba0b7c2_5_41"/>
            <p:cNvSpPr/>
            <p:nvPr/>
          </p:nvSpPr>
          <p:spPr>
            <a:xfrm rot="10800000">
              <a:off x="2213734" y="588279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102fba0b7c2_5_41"/>
            <p:cNvSpPr txBox="1"/>
            <p:nvPr/>
          </p:nvSpPr>
          <p:spPr>
            <a:xfrm>
              <a:off x="1885592" y="673473"/>
              <a:ext cx="20415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939" tIns="82939" rIns="82939" bIns="82939" anchor="t" anchorCtr="0">
              <a:noAutofit/>
            </a:bodyPr>
            <a:lstStyle/>
            <a:p>
              <a:pPr marL="397363" algn="ctr">
                <a:lnSpc>
                  <a:spcPct val="80000"/>
                </a:lnSpc>
                <a:spcBef>
                  <a:spcPts val="352"/>
                </a:spcBef>
              </a:pPr>
              <a:r>
                <a:rPr lang="ru-RU" sz="1270" b="1">
                  <a:solidFill>
                    <a:srgbClr val="434343"/>
                  </a:solidFill>
                </a:rPr>
                <a:t>34</a:t>
              </a:r>
              <a:r>
                <a:rPr lang="ru-RU" sz="1633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ru-RU" sz="1633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907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вебинара</a:t>
              </a:r>
              <a:endParaRPr sz="1633"/>
            </a:p>
          </p:txBody>
        </p:sp>
      </p:grpSp>
      <p:sp>
        <p:nvSpPr>
          <p:cNvPr id="388" name="Google Shape;388;g102fba0b7c2_5_41"/>
          <p:cNvSpPr/>
          <p:nvPr/>
        </p:nvSpPr>
        <p:spPr>
          <a:xfrm flipH="1">
            <a:off x="6082543" y="5286367"/>
            <a:ext cx="1312668" cy="615600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5917" tIns="105917" rIns="105917" bIns="105917" anchor="ctr" anchorCtr="0">
            <a:noAutofit/>
          </a:bodyPr>
          <a:lstStyle/>
          <a:p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102fba0b7c2_5_41"/>
          <p:cNvSpPr txBox="1"/>
          <p:nvPr/>
        </p:nvSpPr>
        <p:spPr>
          <a:xfrm>
            <a:off x="5864946" y="5362824"/>
            <a:ext cx="1355946" cy="531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52959" rIns="105946" bIns="52959" anchor="t" anchorCtr="0">
            <a:spAutoFit/>
          </a:bodyPr>
          <a:lstStyle/>
          <a:p>
            <a:pPr marL="397363" algn="ctr">
              <a:lnSpc>
                <a:spcPct val="80000"/>
              </a:lnSpc>
            </a:pPr>
            <a:r>
              <a:rPr lang="ru-RU" sz="1270" b="1">
                <a:solidFill>
                  <a:srgbClr val="434343"/>
                </a:solidFill>
              </a:rPr>
              <a:t>3 700</a:t>
            </a:r>
            <a:r>
              <a:rPr lang="ru-RU" sz="1633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sz="1633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слушателей КПК</a:t>
            </a:r>
            <a:endParaRPr sz="1633"/>
          </a:p>
        </p:txBody>
      </p:sp>
      <p:sp>
        <p:nvSpPr>
          <p:cNvPr id="390" name="Google Shape;390;g102fba0b7c2_5_41"/>
          <p:cNvSpPr txBox="1"/>
          <p:nvPr/>
        </p:nvSpPr>
        <p:spPr>
          <a:xfrm>
            <a:off x="5968818" y="2596625"/>
            <a:ext cx="975352" cy="24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52959" rIns="105946" bIns="52959" anchor="t" anchorCtr="0">
            <a:spAutoFit/>
          </a:bodyPr>
          <a:lstStyle/>
          <a:p>
            <a:pPr algn="ctr"/>
            <a: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педагога</a:t>
            </a:r>
            <a:endParaRPr sz="9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102fba0b7c2_5_41"/>
          <p:cNvSpPr/>
          <p:nvPr/>
        </p:nvSpPr>
        <p:spPr>
          <a:xfrm>
            <a:off x="5179997" y="5016606"/>
            <a:ext cx="1679260" cy="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52959" rIns="105946" bIns="52959" anchor="ctr" anchorCtr="0">
            <a:noAutofit/>
          </a:bodyPr>
          <a:lstStyle/>
          <a:p>
            <a:pPr algn="ctr"/>
            <a:r>
              <a:rPr lang="ru-RU" sz="1270" b="1">
                <a:solidFill>
                  <a:srgbClr val="434343"/>
                </a:solidFill>
              </a:rPr>
              <a:t>Результаты 2021</a:t>
            </a:r>
            <a:endParaRPr sz="1633"/>
          </a:p>
        </p:txBody>
      </p:sp>
      <p:sp>
        <p:nvSpPr>
          <p:cNvPr id="392" name="Google Shape;392;g102fba0b7c2_5_41"/>
          <p:cNvSpPr/>
          <p:nvPr/>
        </p:nvSpPr>
        <p:spPr>
          <a:xfrm flipH="1">
            <a:off x="4639073" y="5907567"/>
            <a:ext cx="1441547" cy="657200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5917" tIns="105917" rIns="105917" bIns="105917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52"/>
              </a:spcBef>
            </a:pPr>
            <a:r>
              <a:rPr lang="ru-RU" sz="1270" b="1">
                <a:solidFill>
                  <a:srgbClr val="434343"/>
                </a:solidFill>
              </a:rPr>
              <a:t>24 </a:t>
            </a:r>
            <a:endParaRPr sz="1270" b="1">
              <a:solidFill>
                <a:srgbClr val="434343"/>
              </a:solidFill>
            </a:endParaRPr>
          </a:p>
          <a:p>
            <a:pPr algn="ctr">
              <a:lnSpc>
                <a:spcPct val="80000"/>
              </a:lnSpc>
              <a:spcBef>
                <a:spcPts val="352"/>
              </a:spcBef>
            </a:pPr>
            <a: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ключевых партнера</a:t>
            </a:r>
            <a:endParaRPr sz="1633"/>
          </a:p>
        </p:txBody>
      </p:sp>
      <p:sp>
        <p:nvSpPr>
          <p:cNvPr id="393" name="Google Shape;393;g102fba0b7c2_5_41"/>
          <p:cNvSpPr txBox="1"/>
          <p:nvPr/>
        </p:nvSpPr>
        <p:spPr>
          <a:xfrm>
            <a:off x="4425585" y="3726636"/>
            <a:ext cx="2933056" cy="133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52959" rIns="105946" bIns="52959" anchor="t" anchorCtr="0">
            <a:spAutoFit/>
          </a:bodyPr>
          <a:lstStyle/>
          <a:p>
            <a:pPr algn="ctr"/>
            <a:r>
              <a:rPr lang="ru-RU" sz="998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Готово к трансляции:</a:t>
            </a:r>
            <a:endParaRPr sz="1633" dirty="0"/>
          </a:p>
          <a:p>
            <a:pPr marL="198681" indent="-198681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998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Методические рекомендации по направлениям</a:t>
            </a:r>
            <a:endParaRPr sz="998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8681" indent="-198681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998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Курсы повышения квалификации</a:t>
            </a:r>
            <a:endParaRPr sz="998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8681" indent="-198681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998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Программы </a:t>
            </a:r>
            <a:r>
              <a:rPr lang="ru-RU" sz="998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профориентационных</a:t>
            </a:r>
            <a:r>
              <a:rPr lang="ru-RU" sz="998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смен</a:t>
            </a:r>
            <a:endParaRPr sz="998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8681" indent="-198681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998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Цикл образовательных </a:t>
            </a:r>
            <a:r>
              <a:rPr lang="ru-RU" sz="998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вебинаров</a:t>
            </a:r>
            <a:endParaRPr sz="998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8681" indent="-198681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998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Реестр дидактических материалов</a:t>
            </a:r>
            <a:r>
              <a:rPr lang="ru-RU" sz="998" dirty="0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98" dirty="0">
              <a:solidFill>
                <a:srgbClr val="1838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998" dirty="0">
              <a:solidFill>
                <a:srgbClr val="1838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g102fba0b7c2_5_41"/>
          <p:cNvSpPr/>
          <p:nvPr/>
        </p:nvSpPr>
        <p:spPr>
          <a:xfrm>
            <a:off x="6083675" y="5913164"/>
            <a:ext cx="1310440" cy="646000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5946" tIns="105946" rIns="105946" bIns="105946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52"/>
              </a:spcBef>
            </a:pPr>
            <a:r>
              <a:rPr lang="ru-RU" sz="1270" b="1">
                <a:solidFill>
                  <a:srgbClr val="434343"/>
                </a:solidFill>
              </a:rPr>
              <a:t>250 000</a:t>
            </a:r>
            <a:r>
              <a:rPr lang="ru-RU" sz="1633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907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участников мероприятий</a:t>
            </a:r>
            <a:endParaRPr sz="1633"/>
          </a:p>
        </p:txBody>
      </p:sp>
      <p:sp>
        <p:nvSpPr>
          <p:cNvPr id="395" name="Google Shape;395;g102fba0b7c2_5_41"/>
          <p:cNvSpPr txBox="1"/>
          <p:nvPr/>
        </p:nvSpPr>
        <p:spPr>
          <a:xfrm>
            <a:off x="881934" y="5388731"/>
            <a:ext cx="3580957" cy="120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 marL="397363">
              <a:lnSpc>
                <a:spcPct val="80000"/>
              </a:lnSpc>
              <a:spcBef>
                <a:spcPts val="352"/>
              </a:spcBef>
            </a:pPr>
            <a:r>
              <a:rPr lang="ru-RU" sz="907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поручению Президента Российской Федерации:  </a:t>
            </a:r>
            <a:endParaRPr sz="907" b="1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363">
              <a:lnSpc>
                <a:spcPct val="80000"/>
              </a:lnSpc>
              <a:spcBef>
                <a:spcPts val="352"/>
              </a:spcBef>
            </a:pPr>
            <a:r>
              <a:rPr lang="ru-RU" sz="907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реализация дополнительных программ  по развитию предпринимательских компетенций для обучающихся;</a:t>
            </a:r>
            <a:endParaRPr sz="907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363">
              <a:lnSpc>
                <a:spcPct val="80000"/>
              </a:lnSpc>
              <a:spcBef>
                <a:spcPts val="352"/>
              </a:spcBef>
            </a:pPr>
            <a:r>
              <a:rPr lang="ru-RU" sz="907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популяризация детских программ  КВН в образовательных организациях;</a:t>
            </a:r>
            <a:endParaRPr sz="907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363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ts val="1100"/>
            </a:pPr>
            <a:r>
              <a:rPr lang="ru-RU" sz="907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уроки финансовой грамотности войдут в обязательную школьную программу.</a:t>
            </a:r>
            <a:endParaRPr sz="907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g102fba0b7c2_5_41"/>
          <p:cNvPicPr preferRelativeResize="0"/>
          <p:nvPr/>
        </p:nvPicPr>
        <p:blipFill rotWithShape="1">
          <a:blip r:embed="rId3">
            <a:alphaModFix/>
          </a:blip>
          <a:srcRect l="13469" t="11781" r="1387" b="46674"/>
          <a:stretch/>
        </p:blipFill>
        <p:spPr>
          <a:xfrm>
            <a:off x="1416938" y="1861216"/>
            <a:ext cx="2580359" cy="7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102fba0b7c2_5_41"/>
          <p:cNvPicPr preferRelativeResize="0"/>
          <p:nvPr/>
        </p:nvPicPr>
        <p:blipFill rotWithShape="1">
          <a:blip r:embed="rId3">
            <a:alphaModFix/>
          </a:blip>
          <a:srcRect l="14852" t="54299" r="12976" b="10416"/>
          <a:stretch/>
        </p:blipFill>
        <p:spPr>
          <a:xfrm>
            <a:off x="2213158" y="1943907"/>
            <a:ext cx="1592654" cy="57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102fba0b7c2_5_41"/>
          <p:cNvPicPr preferRelativeResize="0"/>
          <p:nvPr/>
        </p:nvPicPr>
        <p:blipFill rotWithShape="1">
          <a:blip r:embed="rId4">
            <a:alphaModFix/>
          </a:blip>
          <a:srcRect l="17279" t="6402" r="74846" b="82224"/>
          <a:stretch/>
        </p:blipFill>
        <p:spPr>
          <a:xfrm>
            <a:off x="1539625" y="3614810"/>
            <a:ext cx="998035" cy="85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102fba0b7c2_5_41"/>
          <p:cNvPicPr preferRelativeResize="0"/>
          <p:nvPr/>
        </p:nvPicPr>
        <p:blipFill rotWithShape="1">
          <a:blip r:embed="rId5">
            <a:alphaModFix/>
          </a:blip>
          <a:srcRect l="17413" t="26697" r="18660" b="15999"/>
          <a:stretch/>
        </p:blipFill>
        <p:spPr>
          <a:xfrm>
            <a:off x="1523296" y="2680015"/>
            <a:ext cx="1014365" cy="86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02fba0b7c2_5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1839" y="1558650"/>
            <a:ext cx="3297088" cy="363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102fba0b7c2_5_41"/>
          <p:cNvPicPr preferRelativeResize="0"/>
          <p:nvPr/>
        </p:nvPicPr>
        <p:blipFill rotWithShape="1">
          <a:blip r:embed="rId7">
            <a:alphaModFix/>
          </a:blip>
          <a:srcRect t="24230"/>
          <a:stretch/>
        </p:blipFill>
        <p:spPr>
          <a:xfrm>
            <a:off x="2503161" y="2777912"/>
            <a:ext cx="1021753" cy="84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102fba0b7c2_5_41" descr="Изображение выглядит как текст, визитка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37662" y="3578001"/>
            <a:ext cx="1021747" cy="89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102fba0b7c2_5_41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58147" y="4495435"/>
            <a:ext cx="2544214" cy="8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102fba0b7c2_5_41"/>
          <p:cNvSpPr/>
          <p:nvPr/>
        </p:nvSpPr>
        <p:spPr>
          <a:xfrm>
            <a:off x="7451695" y="5707901"/>
            <a:ext cx="287037" cy="4488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79467" tIns="39719" rIns="79467" bIns="39719" anchor="ctr" anchorCtr="0">
            <a:noAutofit/>
          </a:bodyPr>
          <a:lstStyle/>
          <a:p>
            <a:pPr algn="ctr"/>
            <a:endParaRPr sz="998">
              <a:solidFill>
                <a:srgbClr val="292D63"/>
              </a:solidFill>
            </a:endParaRPr>
          </a:p>
        </p:txBody>
      </p:sp>
      <p:sp>
        <p:nvSpPr>
          <p:cNvPr id="405" name="Google Shape;405;g102fba0b7c2_5_41"/>
          <p:cNvSpPr/>
          <p:nvPr/>
        </p:nvSpPr>
        <p:spPr>
          <a:xfrm>
            <a:off x="8302873" y="4951282"/>
            <a:ext cx="1679260" cy="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52959" rIns="105946" bIns="52959" anchor="ctr" anchorCtr="0">
            <a:noAutofit/>
          </a:bodyPr>
          <a:lstStyle/>
          <a:p>
            <a:pPr algn="ctr"/>
            <a:r>
              <a:rPr lang="ru-RU" sz="1270" b="1" dirty="0">
                <a:solidFill>
                  <a:srgbClr val="434343"/>
                </a:solidFill>
              </a:rPr>
              <a:t>Планы на 2022 год </a:t>
            </a:r>
            <a:endParaRPr sz="1633" dirty="0"/>
          </a:p>
        </p:txBody>
      </p:sp>
      <p:grpSp>
        <p:nvGrpSpPr>
          <p:cNvPr id="406" name="Google Shape;406;g102fba0b7c2_5_41"/>
          <p:cNvGrpSpPr/>
          <p:nvPr/>
        </p:nvGrpSpPr>
        <p:grpSpPr>
          <a:xfrm>
            <a:off x="7770314" y="5185387"/>
            <a:ext cx="1431100" cy="735019"/>
            <a:chOff x="131131" y="389338"/>
            <a:chExt cx="2309400" cy="2334874"/>
          </a:xfrm>
        </p:grpSpPr>
        <p:sp>
          <p:nvSpPr>
            <p:cNvPr id="407" name="Google Shape;407;g102fba0b7c2_5_41"/>
            <p:cNvSpPr/>
            <p:nvPr/>
          </p:nvSpPr>
          <p:spPr>
            <a:xfrm rot="10800000">
              <a:off x="131131" y="541712"/>
              <a:ext cx="2309400" cy="2182500"/>
            </a:xfrm>
            <a:prstGeom prst="round2DiagRect">
              <a:avLst>
                <a:gd name="adj1" fmla="val 0"/>
                <a:gd name="adj2" fmla="val 17764"/>
              </a:avLst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endParaRPr sz="8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102fba0b7c2_5_41"/>
            <p:cNvSpPr txBox="1"/>
            <p:nvPr/>
          </p:nvSpPr>
          <p:spPr>
            <a:xfrm>
              <a:off x="252324" y="389338"/>
              <a:ext cx="2188200" cy="15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939" tIns="82939" rIns="82939" bIns="82939" anchor="t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352"/>
                </a:spcBef>
              </a:pPr>
              <a:r>
                <a:rPr lang="ru-RU" sz="816" b="1">
                  <a:solidFill>
                    <a:srgbClr val="434343"/>
                  </a:solidFill>
                </a:rPr>
                <a:t>Создание сетевого сообщества региональных и федеральных экспертов</a:t>
              </a:r>
              <a:r>
                <a:rPr lang="ru-RU" sz="816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816"/>
            </a:p>
          </p:txBody>
        </p:sp>
      </p:grpSp>
      <p:sp>
        <p:nvSpPr>
          <p:cNvPr id="409" name="Google Shape;409;g102fba0b7c2_5_41"/>
          <p:cNvSpPr/>
          <p:nvPr/>
        </p:nvSpPr>
        <p:spPr>
          <a:xfrm>
            <a:off x="9202541" y="5907567"/>
            <a:ext cx="1310440" cy="657200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5946" tIns="105946" rIns="105946" bIns="105946" anchor="ctr" anchorCtr="0">
            <a:noAutofit/>
          </a:bodyPr>
          <a:lstStyle/>
          <a:p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102fba0b7c2_5_41"/>
          <p:cNvSpPr txBox="1"/>
          <p:nvPr/>
        </p:nvSpPr>
        <p:spPr>
          <a:xfrm>
            <a:off x="8946663" y="6042668"/>
            <a:ext cx="1576792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noAutofit/>
          </a:bodyPr>
          <a:lstStyle/>
          <a:p>
            <a:pPr marL="397363" algn="ctr">
              <a:lnSpc>
                <a:spcPct val="80000"/>
              </a:lnSpc>
              <a:spcBef>
                <a:spcPts val="352"/>
              </a:spcBef>
            </a:pPr>
            <a:r>
              <a:rPr lang="ru-RU" sz="816" b="1">
                <a:solidFill>
                  <a:srgbClr val="434343"/>
                </a:solidFill>
              </a:rPr>
              <a:t>500 000 участников мероприятий</a:t>
            </a:r>
            <a:endParaRPr sz="816"/>
          </a:p>
        </p:txBody>
      </p:sp>
      <p:sp>
        <p:nvSpPr>
          <p:cNvPr id="411" name="Google Shape;411;g102fba0b7c2_5_41"/>
          <p:cNvSpPr/>
          <p:nvPr/>
        </p:nvSpPr>
        <p:spPr>
          <a:xfrm flipH="1">
            <a:off x="9201427" y="5244835"/>
            <a:ext cx="1312668" cy="657200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5917" tIns="105917" rIns="105917" bIns="105917" anchor="ctr" anchorCtr="0">
            <a:noAutofit/>
          </a:bodyPr>
          <a:lstStyle/>
          <a:p>
            <a:r>
              <a:rPr lang="ru-RU" sz="816"/>
              <a:t>популяризация </a:t>
            </a:r>
            <a:br>
              <a:rPr lang="ru-RU" sz="816"/>
            </a:br>
            <a:r>
              <a:rPr lang="ru-RU" sz="816"/>
              <a:t>12 приоритетных направлений</a:t>
            </a:r>
            <a:endParaRPr sz="81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02fba0b7c2_5_41"/>
          <p:cNvSpPr/>
          <p:nvPr/>
        </p:nvSpPr>
        <p:spPr>
          <a:xfrm flipH="1">
            <a:off x="7764535" y="5907567"/>
            <a:ext cx="1441547" cy="657200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5917" tIns="105917" rIns="105917" bIns="105917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52"/>
              </a:spcBef>
            </a:pPr>
            <a:r>
              <a:rPr lang="ru-RU" sz="816" b="1">
                <a:solidFill>
                  <a:srgbClr val="434343"/>
                </a:solidFill>
              </a:rPr>
              <a:t>3 Цифровых платформы  место сборки образовательных решений</a:t>
            </a:r>
            <a:endParaRPr sz="816"/>
          </a:p>
        </p:txBody>
      </p:sp>
      <p:pic>
        <p:nvPicPr>
          <p:cNvPr id="413" name="Google Shape;413;g102fba0b7c2_5_41"/>
          <p:cNvPicPr preferRelativeResize="0"/>
          <p:nvPr/>
        </p:nvPicPr>
        <p:blipFill rotWithShape="1">
          <a:blip r:embed="rId10">
            <a:alphaModFix/>
          </a:blip>
          <a:srcRect l="23351" t="70349" r="69514" b="27075"/>
          <a:stretch/>
        </p:blipFill>
        <p:spPr>
          <a:xfrm>
            <a:off x="7978765" y="2015301"/>
            <a:ext cx="570758" cy="14566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102fba0b7c2_5_41"/>
          <p:cNvSpPr/>
          <p:nvPr/>
        </p:nvSpPr>
        <p:spPr>
          <a:xfrm>
            <a:off x="4165799" y="5707901"/>
            <a:ext cx="365319" cy="4488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79467" tIns="39719" rIns="79467" bIns="39719" anchor="ctr" anchorCtr="0">
            <a:noAutofit/>
          </a:bodyPr>
          <a:lstStyle/>
          <a:p>
            <a:pPr algn="ctr"/>
            <a:endParaRPr sz="998">
              <a:solidFill>
                <a:srgbClr val="292D63"/>
              </a:solidFill>
            </a:endParaRPr>
          </a:p>
        </p:txBody>
      </p:sp>
      <p:sp>
        <p:nvSpPr>
          <p:cNvPr id="415" name="Google Shape;415;g102fba0b7c2_5_41"/>
          <p:cNvSpPr txBox="1"/>
          <p:nvPr/>
        </p:nvSpPr>
        <p:spPr>
          <a:xfrm>
            <a:off x="1229160" y="6537434"/>
            <a:ext cx="9519623" cy="33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946" tIns="105946" rIns="105946" bIns="105946" anchor="t" anchorCtr="0">
            <a:spAutoFit/>
          </a:bodyPr>
          <a:lstStyle/>
          <a:p>
            <a:pPr marL="21294" marR="4608"/>
            <a:r>
              <a:rPr lang="ru-RU" sz="816" b="1">
                <a:solidFill>
                  <a:schemeClr val="dk1"/>
                </a:solidFill>
              </a:rPr>
              <a:t>Оператор</a:t>
            </a:r>
            <a:r>
              <a:rPr lang="ru-RU" sz="544">
                <a:solidFill>
                  <a:schemeClr val="dk1"/>
                </a:solidFill>
              </a:rPr>
              <a:t> </a:t>
            </a:r>
            <a:r>
              <a:rPr lang="ru-RU" sz="726">
                <a:solidFill>
                  <a:srgbClr val="292D63"/>
                </a:solidFill>
              </a:rPr>
              <a:t>- ФЕДЕРАЛЬНОЕ ГОСУДАРСТВЕННОЕ БЮДЖЕТНОЕ УЧРЕЖДЕНИЕ КУЛЬТУРЫ «ВСЕРОССИЙСКИЙ ЦЕНТР РАЗВИТИЯ ХУДОЖЕСТВЕННОГО ТВОРЧЕСТВА И ГУМАНИТАРНЫХ ТЕХНОЛОГИЙ» http://vcht.center/</a:t>
            </a:r>
            <a:endParaRPr sz="726">
              <a:solidFill>
                <a:srgbClr val="292D63"/>
              </a:solidFill>
            </a:endParaRPr>
          </a:p>
        </p:txBody>
      </p:sp>
      <p:pic>
        <p:nvPicPr>
          <p:cNvPr id="416" name="Google Shape;416;g102fba0b7c2_5_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342083" y="6260935"/>
            <a:ext cx="603628" cy="57243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Скругленный прямоугольник 45"/>
          <p:cNvSpPr/>
          <p:nvPr/>
        </p:nvSpPr>
        <p:spPr>
          <a:xfrm>
            <a:off x="1457971" y="619162"/>
            <a:ext cx="9015843" cy="1199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52" b="1" dirty="0"/>
              <a:t>Проблема</a:t>
            </a:r>
            <a:r>
              <a:rPr lang="ru-RU" sz="1452" dirty="0"/>
              <a:t>: дефицит общеобразовательных программ по предпринимательству и финансовой грамотности, безопасности дорожного движения, по использованию и включению в содержание процесса обучения и воспитания государственных символов Российской Федерации, программ для детей, находящихся в закрытых учебно-воспитательных учреждениях, недостаточный охват детей указанными программами. </a:t>
            </a:r>
          </a:p>
        </p:txBody>
      </p:sp>
    </p:spTree>
    <p:extLst>
      <p:ext uri="{BB962C8B-B14F-4D97-AF65-F5344CB8AC3E}">
        <p14:creationId xmlns:p14="http://schemas.microsoft.com/office/powerpoint/2010/main" val="78026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3AB74185D4FCA438A8EF47A54E5ADC4" ma:contentTypeVersion="49" ma:contentTypeDescription="Создание документа." ma:contentTypeScope="" ma:versionID="c30be7ad175c627e40673ca40380ac0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F79AF3-3DC0-4EE0-9D68-D658AE2FD6C6}"/>
</file>

<file path=customXml/itemProps2.xml><?xml version="1.0" encoding="utf-8"?>
<ds:datastoreItem xmlns:ds="http://schemas.openxmlformats.org/officeDocument/2006/customXml" ds:itemID="{7950CC37-15A2-4B5E-B6B5-A8ABEB9ECA23}"/>
</file>

<file path=customXml/itemProps3.xml><?xml version="1.0" encoding="utf-8"?>
<ds:datastoreItem xmlns:ds="http://schemas.openxmlformats.org/officeDocument/2006/customXml" ds:itemID="{CBAC1D14-C450-4CF7-A30A-40ACE4925BDE}"/>
</file>

<file path=customXml/itemProps4.xml><?xml version="1.0" encoding="utf-8"?>
<ds:datastoreItem xmlns:ds="http://schemas.openxmlformats.org/officeDocument/2006/customXml" ds:itemID="{D09C4BD7-859B-4625-9575-77B453722E21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</TotalTime>
  <Words>1569</Words>
  <Application>Microsoft Office PowerPoint</Application>
  <PresentationFormat>Широкоэкранный</PresentationFormat>
  <Paragraphs>191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</vt:lpstr>
      <vt:lpstr>Calibri</vt:lpstr>
      <vt:lpstr>Calibri Light</vt:lpstr>
      <vt:lpstr>HelveticaNeue LT 55 Roman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СОЦИАЛЬНО-ГУМАНИТАРНАЯ НАПРАВЛЕННОСТЬ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xiaomi</dc:creator>
  <cp:lastModifiedBy>user</cp:lastModifiedBy>
  <cp:revision>110</cp:revision>
  <dcterms:created xsi:type="dcterms:W3CDTF">2022-05-24T07:03:15Z</dcterms:created>
  <dcterms:modified xsi:type="dcterms:W3CDTF">2022-08-29T14:15:30Z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0x010100A3AB74185D4FCA438A8EF47A54E5ADC4</vt:lpwstr>
  </property>
</Properties>
</file>