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61" r:id="rId5"/>
    <p:sldId id="262" r:id="rId6"/>
    <p:sldId id="260" r:id="rId7"/>
    <p:sldId id="263" r:id="rId8"/>
    <p:sldId id="264" r:id="rId9"/>
    <p:sldId id="259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594" autoAdjust="0"/>
  </p:normalViewPr>
  <p:slideViewPr>
    <p:cSldViewPr>
      <p:cViewPr>
        <p:scale>
          <a:sx n="76" d="100"/>
          <a:sy n="76" d="100"/>
        </p:scale>
        <p:origin x="-120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18" Type="http://schemas.openxmlformats.org/officeDocument/2006/relationships/customXml" Target="../customXml/item4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17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22.09.2022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22.09.2022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22.09.2022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22.09.2022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22.09.2022</a:t>
            </a:fld>
            <a:endParaRPr lang="ru-RU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B4C71EC6-210F-42DE-9C53-41977AD35B3D}" type="datetimeFigureOut">
              <a:rPr lang="ru-RU" smtClean="0"/>
              <a:t>22.09.2022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5" Type="http://schemas.microsoft.com/office/2007/relationships/hdphoto" Target="../media/hdphoto2.wdp"/><Relationship Id="rId15" Type="http://schemas.openxmlformats.org/officeDocument/2006/relationships/image" Target="../media/image12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12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microsoft.com/office/2007/relationships/hdphoto" Target="../media/hdphoto6.wdp"/><Relationship Id="rId15" Type="http://schemas.openxmlformats.org/officeDocument/2006/relationships/image" Target="../media/image22.png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Relationship Id="rId14" Type="http://schemas.microsoft.com/office/2007/relationships/hdphoto" Target="../media/hdphoto8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jpe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png"/><Relationship Id="rId7" Type="http://schemas.microsoft.com/office/2007/relationships/hdphoto" Target="../media/hdphoto10.wdp"/><Relationship Id="rId12" Type="http://schemas.openxmlformats.org/officeDocument/2006/relationships/image" Target="../media/image6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1.png"/><Relationship Id="rId5" Type="http://schemas.openxmlformats.org/officeDocument/2006/relationships/image" Target="../media/image56.jpeg"/><Relationship Id="rId10" Type="http://schemas.openxmlformats.org/officeDocument/2006/relationships/image" Target="../media/image60.png"/><Relationship Id="rId4" Type="http://schemas.openxmlformats.org/officeDocument/2006/relationships/image" Target="../media/image55.png"/><Relationship Id="rId9" Type="http://schemas.openxmlformats.org/officeDocument/2006/relationships/image" Target="../media/image5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Ушанки, капоры, кепки, платки и короны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62200" y="6237312"/>
            <a:ext cx="6314256" cy="432048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/>
              <a:t>Головные уборы для ватной игрушки</a:t>
            </a:r>
          </a:p>
          <a:p>
            <a:endParaRPr lang="ru-RU" dirty="0"/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251520" y="260648"/>
            <a:ext cx="6705600" cy="685800"/>
          </a:xfrm>
          <a:prstGeom prst="rect">
            <a:avLst/>
          </a:prstGeom>
        </p:spPr>
        <p:txBody>
          <a:bodyPr vert="horz" anchor="ctr">
            <a:normAutofit fontScale="77500" lnSpcReduction="20000"/>
          </a:bodyPr>
          <a:lstStyle>
            <a:lvl1pPr marL="0" indent="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None/>
              <a:defRPr kumimoji="0" sz="2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None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Шиляева Ольга Анатольевна</a:t>
            </a:r>
          </a:p>
          <a:p>
            <a:r>
              <a:rPr lang="ru-RU" dirty="0" smtClean="0"/>
              <a:t>Педагог дополнительного образования</a:t>
            </a:r>
          </a:p>
          <a:p>
            <a:endParaRPr lang="ru-RU" dirty="0"/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0" y="6031783"/>
            <a:ext cx="2339752" cy="6858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None/>
              <a:defRPr kumimoji="0" sz="2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None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КАТАЛОГ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262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Зимние головные уборы. Мальчики.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86" t="6275" r="35070" b="44954"/>
          <a:stretch/>
        </p:blipFill>
        <p:spPr bwMode="auto">
          <a:xfrm>
            <a:off x="5508104" y="1537600"/>
            <a:ext cx="1417925" cy="1765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04" t="4518" r="44914" b="49176"/>
          <a:stretch/>
        </p:blipFill>
        <p:spPr bwMode="auto">
          <a:xfrm>
            <a:off x="3810848" y="1531066"/>
            <a:ext cx="1481232" cy="1771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4" t="7141" r="20372" b="32395"/>
          <a:stretch/>
        </p:blipFill>
        <p:spPr bwMode="auto">
          <a:xfrm>
            <a:off x="611560" y="1537599"/>
            <a:ext cx="1382712" cy="1765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51" t="731" r="29951" b="48793"/>
          <a:stretch/>
        </p:blipFill>
        <p:spPr bwMode="auto">
          <a:xfrm>
            <a:off x="7149728" y="1530178"/>
            <a:ext cx="1406027" cy="1772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5" t="15539" r="43688" b="45993"/>
          <a:stretch/>
        </p:blipFill>
        <p:spPr bwMode="auto">
          <a:xfrm>
            <a:off x="2195736" y="1537599"/>
            <a:ext cx="1410122" cy="1766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0" t="804" r="13229" b="56513"/>
          <a:stretch/>
        </p:blipFill>
        <p:spPr bwMode="auto">
          <a:xfrm>
            <a:off x="7149728" y="3535833"/>
            <a:ext cx="1382712" cy="177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34" t="11789" r="31981" b="36380"/>
          <a:stretch/>
        </p:blipFill>
        <p:spPr bwMode="auto">
          <a:xfrm>
            <a:off x="2195736" y="3510512"/>
            <a:ext cx="1410122" cy="1798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8" t="679" r="24174" b="48097"/>
          <a:stretch/>
        </p:blipFill>
        <p:spPr bwMode="auto">
          <a:xfrm>
            <a:off x="3810848" y="3535833"/>
            <a:ext cx="1481232" cy="177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57" t="10586" r="29683" b="44716"/>
          <a:stretch/>
        </p:blipFill>
        <p:spPr bwMode="auto">
          <a:xfrm>
            <a:off x="5530339" y="3535833"/>
            <a:ext cx="1417925" cy="177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8" r="28455" b="45995"/>
          <a:stretch/>
        </p:blipFill>
        <p:spPr bwMode="auto">
          <a:xfrm>
            <a:off x="611560" y="3521624"/>
            <a:ext cx="1382712" cy="1787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Объект 3"/>
          <p:cNvSpPr>
            <a:spLocks noGrp="1"/>
          </p:cNvSpPr>
          <p:nvPr>
            <p:ph sz="quarter" idx="1"/>
          </p:nvPr>
        </p:nvSpPr>
        <p:spPr>
          <a:xfrm>
            <a:off x="539552" y="5517232"/>
            <a:ext cx="8147248" cy="1152128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Ушанка; шапочка; меховая шапка; шлем; капюшон и шлем; колпак; кубанка; вязаная шапка; ушанка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225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Зимние головные уборы. Девочки.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536" t="6605" r="14413" b="54542"/>
          <a:stretch/>
        </p:blipFill>
        <p:spPr bwMode="auto">
          <a:xfrm>
            <a:off x="642475" y="1556793"/>
            <a:ext cx="1409245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529" t="5178" r="36577" b="50614"/>
          <a:stretch/>
        </p:blipFill>
        <p:spPr bwMode="auto">
          <a:xfrm>
            <a:off x="2214319" y="1556792"/>
            <a:ext cx="1421577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56" t="4716" r="28976" b="17847"/>
          <a:stretch/>
        </p:blipFill>
        <p:spPr bwMode="auto">
          <a:xfrm>
            <a:off x="3870504" y="1536539"/>
            <a:ext cx="1421576" cy="1748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1" t="21682" r="36201" b="44548"/>
          <a:stretch/>
        </p:blipFill>
        <p:spPr bwMode="auto">
          <a:xfrm>
            <a:off x="5526687" y="1534179"/>
            <a:ext cx="1421577" cy="1750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67" t="7766" r="33567" b="52493"/>
          <a:stretch/>
        </p:blipFill>
        <p:spPr bwMode="auto">
          <a:xfrm>
            <a:off x="642475" y="3501008"/>
            <a:ext cx="1409245" cy="1748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17" t="5329" r="30045" b="32718"/>
          <a:stretch/>
        </p:blipFill>
        <p:spPr bwMode="auto">
          <a:xfrm>
            <a:off x="7092280" y="1556793"/>
            <a:ext cx="1430253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61" t="-89" r="26855" b="34102"/>
          <a:stretch/>
        </p:blipFill>
        <p:spPr bwMode="auto">
          <a:xfrm>
            <a:off x="2214319" y="3501008"/>
            <a:ext cx="1421577" cy="1750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4" t="21447" r="32704" b="30466"/>
          <a:stretch/>
        </p:blipFill>
        <p:spPr bwMode="auto">
          <a:xfrm>
            <a:off x="3870503" y="3501008"/>
            <a:ext cx="1421577" cy="1750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31" t="31232" r="33541" b="38974"/>
          <a:stretch/>
        </p:blipFill>
        <p:spPr bwMode="auto">
          <a:xfrm>
            <a:off x="5526687" y="3505888"/>
            <a:ext cx="1421577" cy="1748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2" t="8494" r="28889" b="35109"/>
          <a:stretch/>
        </p:blipFill>
        <p:spPr bwMode="auto">
          <a:xfrm>
            <a:off x="7092280" y="3501008"/>
            <a:ext cx="1421577" cy="175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Объект 3"/>
          <p:cNvSpPr txBox="1">
            <a:spLocks/>
          </p:cNvSpPr>
          <p:nvPr/>
        </p:nvSpPr>
        <p:spPr>
          <a:xfrm>
            <a:off x="539552" y="5517232"/>
            <a:ext cx="8147248" cy="1152128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Капор; пуховый платок; шаль; капюшон; шапка; платок; колпак;  вязаная шапочка; колпак; шапочка и платок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795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Летние головные уборы. Мальчики.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66" t="10407" r="39816" b="58161"/>
          <a:stretch/>
        </p:blipFill>
        <p:spPr bwMode="auto">
          <a:xfrm>
            <a:off x="611560" y="1538079"/>
            <a:ext cx="1382712" cy="1752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4" t="-282" r="27051" b="46649"/>
          <a:stretch/>
        </p:blipFill>
        <p:spPr bwMode="auto">
          <a:xfrm>
            <a:off x="2195736" y="3565130"/>
            <a:ext cx="1481232" cy="1768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9" r="39348" b="64068"/>
          <a:stretch/>
        </p:blipFill>
        <p:spPr bwMode="auto">
          <a:xfrm>
            <a:off x="3779912" y="1538079"/>
            <a:ext cx="1495473" cy="1746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31" t="7256" r="29454" b="54635"/>
          <a:stretch/>
        </p:blipFill>
        <p:spPr bwMode="auto">
          <a:xfrm>
            <a:off x="2190879" y="1538079"/>
            <a:ext cx="1382712" cy="1752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59" t="2444" r="13483" b="50000"/>
          <a:stretch/>
        </p:blipFill>
        <p:spPr bwMode="auto">
          <a:xfrm>
            <a:off x="5530339" y="1538079"/>
            <a:ext cx="1417925" cy="1773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7" t="8683" r="52245" b="57083"/>
          <a:stretch/>
        </p:blipFill>
        <p:spPr bwMode="auto">
          <a:xfrm>
            <a:off x="7149728" y="1516941"/>
            <a:ext cx="1365645" cy="1773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01" t="218" r="34258" b="42668"/>
          <a:stretch/>
        </p:blipFill>
        <p:spPr bwMode="auto">
          <a:xfrm>
            <a:off x="611560" y="3565130"/>
            <a:ext cx="1410122" cy="1768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4" t="4494" r="36009" b="54006"/>
          <a:stretch/>
        </p:blipFill>
        <p:spPr bwMode="auto">
          <a:xfrm>
            <a:off x="3851920" y="3565130"/>
            <a:ext cx="1495473" cy="1768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6" t="328" r="22378" b="53193"/>
          <a:stretch/>
        </p:blipFill>
        <p:spPr bwMode="auto">
          <a:xfrm>
            <a:off x="5530339" y="3560144"/>
            <a:ext cx="1417925" cy="1773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11" t="20556" b="22377"/>
          <a:stretch/>
        </p:blipFill>
        <p:spPr bwMode="auto">
          <a:xfrm>
            <a:off x="7149728" y="3565130"/>
            <a:ext cx="1382712" cy="1743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Объект 3"/>
          <p:cNvSpPr>
            <a:spLocks noGrp="1"/>
          </p:cNvSpPr>
          <p:nvPr>
            <p:ph sz="quarter" idx="1"/>
          </p:nvPr>
        </p:nvSpPr>
        <p:spPr>
          <a:xfrm>
            <a:off x="539552" y="5517232"/>
            <a:ext cx="8147248" cy="1152128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Будёновка; картуз; кепка; шляпа; бескозырка; кепи; фуражка; панамка из газет; кивер; бескозырка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58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Летние головные уборы. Девочки.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1" t="8166" r="66293" b="55544"/>
          <a:stretch/>
        </p:blipFill>
        <p:spPr bwMode="auto">
          <a:xfrm>
            <a:off x="611560" y="1579404"/>
            <a:ext cx="1409245" cy="1705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86" r="29728" b="58211"/>
          <a:stretch/>
        </p:blipFill>
        <p:spPr bwMode="auto">
          <a:xfrm>
            <a:off x="3861211" y="1579404"/>
            <a:ext cx="1430869" cy="1705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17" r="33821" b="50210"/>
          <a:stretch/>
        </p:blipFill>
        <p:spPr bwMode="auto">
          <a:xfrm>
            <a:off x="5455616" y="1579404"/>
            <a:ext cx="1421577" cy="1705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4" r="21615" b="27333"/>
          <a:stretch/>
        </p:blipFill>
        <p:spPr bwMode="auto">
          <a:xfrm>
            <a:off x="7094124" y="1579404"/>
            <a:ext cx="1430253" cy="1705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4" t="1818" r="31744" b="46704"/>
          <a:stretch/>
        </p:blipFill>
        <p:spPr bwMode="auto">
          <a:xfrm>
            <a:off x="611559" y="3525723"/>
            <a:ext cx="1409245" cy="174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5" t="9722" r="29768" b="51251"/>
          <a:stretch/>
        </p:blipFill>
        <p:spPr bwMode="auto">
          <a:xfrm>
            <a:off x="5455616" y="3525723"/>
            <a:ext cx="1421577" cy="174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6" t="6760" r="38882" b="56271"/>
          <a:stretch/>
        </p:blipFill>
        <p:spPr bwMode="auto">
          <a:xfrm>
            <a:off x="2219223" y="3550404"/>
            <a:ext cx="1416673" cy="1718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2" t="378" r="45978" b="51343"/>
          <a:stretch/>
        </p:blipFill>
        <p:spPr bwMode="auto">
          <a:xfrm>
            <a:off x="3861211" y="3550404"/>
            <a:ext cx="1430869" cy="174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81" r="38159" b="32598"/>
          <a:stretch/>
        </p:blipFill>
        <p:spPr bwMode="auto">
          <a:xfrm>
            <a:off x="7094124" y="3525722"/>
            <a:ext cx="1430253" cy="174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2" t="8092" r="66316" b="56846"/>
          <a:stretch/>
        </p:blipFill>
        <p:spPr bwMode="auto">
          <a:xfrm>
            <a:off x="2214318" y="1579404"/>
            <a:ext cx="1421578" cy="1705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Объект 3"/>
          <p:cNvSpPr>
            <a:spLocks noGrp="1"/>
          </p:cNvSpPr>
          <p:nvPr>
            <p:ph sz="quarter" idx="1"/>
          </p:nvPr>
        </p:nvSpPr>
        <p:spPr>
          <a:xfrm>
            <a:off x="539552" y="5517232"/>
            <a:ext cx="8147248" cy="1152128"/>
          </a:xfrm>
        </p:spPr>
        <p:txBody>
          <a:bodyPr>
            <a:normAutofit/>
          </a:bodyPr>
          <a:lstStyle/>
          <a:p>
            <a:r>
              <a:rPr lang="ru-RU" dirty="0" smtClean="0"/>
              <a:t>Панама; банты; платок; шаль; ковбойка; шляпки и повязка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595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Сказочные головные уборы.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539552" y="5517232"/>
            <a:ext cx="8147248" cy="1152128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Звездочёт; гном; Арлекин; баба-Яга; королева; Снегурочка; заморская принцесса; Садко; царевна-лебедь; </a:t>
            </a:r>
            <a:r>
              <a:rPr lang="ru-RU" dirty="0"/>
              <a:t>И</a:t>
            </a:r>
            <a:r>
              <a:rPr lang="ru-RU" dirty="0" smtClean="0"/>
              <a:t>ван-царевич</a:t>
            </a:r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53" t="5795" r="35712" b="61234"/>
          <a:stretch/>
        </p:blipFill>
        <p:spPr bwMode="auto">
          <a:xfrm>
            <a:off x="2226650" y="3501009"/>
            <a:ext cx="1409246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7" t="13650" r="12788" b="18132"/>
          <a:stretch/>
        </p:blipFill>
        <p:spPr bwMode="auto">
          <a:xfrm>
            <a:off x="7110861" y="1540202"/>
            <a:ext cx="1421579" cy="1744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70" t="13675" r="23469" b="50102"/>
          <a:stretch/>
        </p:blipFill>
        <p:spPr bwMode="auto">
          <a:xfrm>
            <a:off x="642474" y="3515649"/>
            <a:ext cx="1409246" cy="1713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4" t="3017" r="44612" b="62704"/>
          <a:stretch/>
        </p:blipFill>
        <p:spPr bwMode="auto">
          <a:xfrm>
            <a:off x="5436096" y="3515648"/>
            <a:ext cx="1440160" cy="1713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79" t="13155" r="13283" b="29786"/>
          <a:stretch/>
        </p:blipFill>
        <p:spPr bwMode="auto">
          <a:xfrm>
            <a:off x="3798495" y="1540202"/>
            <a:ext cx="1421577" cy="1728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3" t="2285" r="9403" b="38147"/>
          <a:stretch/>
        </p:blipFill>
        <p:spPr bwMode="auto">
          <a:xfrm>
            <a:off x="2205643" y="1540202"/>
            <a:ext cx="1430253" cy="1729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1" t="7909" r="68123" b="63445"/>
          <a:stretch/>
        </p:blipFill>
        <p:spPr bwMode="auto">
          <a:xfrm>
            <a:off x="5436096" y="1540202"/>
            <a:ext cx="1476781" cy="1744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9" t="14539" r="37597" b="56438"/>
          <a:stretch/>
        </p:blipFill>
        <p:spPr bwMode="auto">
          <a:xfrm>
            <a:off x="3798495" y="3501009"/>
            <a:ext cx="1421577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50" t="793" r="47327" b="69263"/>
          <a:stretch/>
        </p:blipFill>
        <p:spPr bwMode="auto">
          <a:xfrm>
            <a:off x="7110861" y="3512672"/>
            <a:ext cx="1421579" cy="1716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49" t="12071" r="48084" b="48530"/>
          <a:stretch/>
        </p:blipFill>
        <p:spPr bwMode="auto">
          <a:xfrm>
            <a:off x="642473" y="1540202"/>
            <a:ext cx="1409247" cy="1744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172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 костюмах зверушек.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539552" y="5517232"/>
            <a:ext cx="8147248" cy="1080120"/>
          </a:xfrm>
        </p:spPr>
        <p:txBody>
          <a:bodyPr>
            <a:normAutofit/>
          </a:bodyPr>
          <a:lstStyle/>
          <a:p>
            <a:r>
              <a:rPr lang="ru-RU" dirty="0" smtClean="0"/>
              <a:t>Зайчик; курочка; мишка; лиса; овца; кошка; лисичка; корова; кот; заяц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0" t="17860" r="61678" b="30811"/>
          <a:stretch/>
        </p:blipFill>
        <p:spPr bwMode="auto">
          <a:xfrm>
            <a:off x="611560" y="1573917"/>
            <a:ext cx="1430253" cy="1711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8" t="5697" r="59253" b="58410"/>
          <a:stretch/>
        </p:blipFill>
        <p:spPr bwMode="auto">
          <a:xfrm>
            <a:off x="2267744" y="1596200"/>
            <a:ext cx="1430253" cy="1688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23" t="36939" r="49113" b="38901"/>
          <a:stretch/>
        </p:blipFill>
        <p:spPr bwMode="auto">
          <a:xfrm>
            <a:off x="5580628" y="1596200"/>
            <a:ext cx="1439644" cy="16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10" t="9693" r="33591" b="59912"/>
          <a:stretch/>
        </p:blipFill>
        <p:spPr bwMode="auto">
          <a:xfrm>
            <a:off x="2339752" y="3543407"/>
            <a:ext cx="1414797" cy="1685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29" t="-378" r="42528" b="2686"/>
          <a:stretch/>
        </p:blipFill>
        <p:spPr bwMode="auto">
          <a:xfrm>
            <a:off x="3923928" y="1596200"/>
            <a:ext cx="1421577" cy="16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8" t="5000" r="20988" b="50000"/>
          <a:stretch/>
        </p:blipFill>
        <p:spPr bwMode="auto">
          <a:xfrm>
            <a:off x="611560" y="3543407"/>
            <a:ext cx="1430252" cy="1685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15" t="181" r="30515" b="52914"/>
          <a:stretch/>
        </p:blipFill>
        <p:spPr bwMode="auto">
          <a:xfrm>
            <a:off x="3942511" y="3535516"/>
            <a:ext cx="1421577" cy="1711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94" t="19956" r="42522" b="50116"/>
          <a:stretch/>
        </p:blipFill>
        <p:spPr bwMode="auto">
          <a:xfrm>
            <a:off x="5598695" y="3543407"/>
            <a:ext cx="1421577" cy="1711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66" t="7232" r="32044" b="62462"/>
          <a:stretch/>
        </p:blipFill>
        <p:spPr bwMode="auto">
          <a:xfrm>
            <a:off x="7182869" y="1580532"/>
            <a:ext cx="1421579" cy="1711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8" t="6591" r="27074" b="48624"/>
          <a:stretch/>
        </p:blipFill>
        <p:spPr bwMode="auto">
          <a:xfrm>
            <a:off x="7182869" y="3543407"/>
            <a:ext cx="1421579" cy="1685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329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Профессии.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539552" y="5445224"/>
            <a:ext cx="8147248" cy="1152128"/>
          </a:xfrm>
        </p:spPr>
        <p:txBody>
          <a:bodyPr>
            <a:normAutofit fontScale="92500"/>
          </a:bodyPr>
          <a:lstStyle/>
          <a:p>
            <a:r>
              <a:rPr lang="ru-RU" dirty="0"/>
              <a:t>Врач; водолаз; матрос; повар; почтальон; хоккеист; пожарный; стюардесса; космонавт; маляр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1" t="4890" r="24531" b="49823"/>
          <a:stretch/>
        </p:blipFill>
        <p:spPr bwMode="auto">
          <a:xfrm>
            <a:off x="621468" y="1573918"/>
            <a:ext cx="1430252" cy="16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6" t="6593" r="24053" b="28974"/>
          <a:stretch/>
        </p:blipFill>
        <p:spPr bwMode="auto">
          <a:xfrm>
            <a:off x="5461459" y="3563802"/>
            <a:ext cx="1414797" cy="1626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5" t="-705" r="13495" b="12489"/>
          <a:stretch/>
        </p:blipFill>
        <p:spPr bwMode="auto">
          <a:xfrm>
            <a:off x="3851920" y="1598013"/>
            <a:ext cx="1421577" cy="1671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98" t="9297" r="17626" b="60451"/>
          <a:stretch/>
        </p:blipFill>
        <p:spPr bwMode="auto">
          <a:xfrm>
            <a:off x="5458922" y="1622108"/>
            <a:ext cx="1417334" cy="1647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74" t="28807" r="36157" b="43608"/>
          <a:stretch/>
        </p:blipFill>
        <p:spPr bwMode="auto">
          <a:xfrm>
            <a:off x="621468" y="3559075"/>
            <a:ext cx="1430252" cy="1631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4" t="10902" r="24482" b="48694"/>
          <a:stretch/>
        </p:blipFill>
        <p:spPr bwMode="auto">
          <a:xfrm>
            <a:off x="7110861" y="1622108"/>
            <a:ext cx="1421579" cy="1647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69" r="34469" b="63330"/>
          <a:stretch/>
        </p:blipFill>
        <p:spPr bwMode="auto">
          <a:xfrm>
            <a:off x="3805275" y="3543407"/>
            <a:ext cx="1414797" cy="167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3" t="5040" r="35679" b="56643"/>
          <a:stretch/>
        </p:blipFill>
        <p:spPr bwMode="auto">
          <a:xfrm>
            <a:off x="2222188" y="3557894"/>
            <a:ext cx="1395126" cy="1671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28" t="4957" r="30698" b="50000"/>
          <a:stretch/>
        </p:blipFill>
        <p:spPr bwMode="auto">
          <a:xfrm>
            <a:off x="2222188" y="1589584"/>
            <a:ext cx="1413708" cy="16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39" t="7156" r="11161" b="56112"/>
          <a:stretch/>
        </p:blipFill>
        <p:spPr bwMode="auto">
          <a:xfrm>
            <a:off x="7110859" y="3543407"/>
            <a:ext cx="1421581" cy="1647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963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722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бычная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497471E8EE621E4993B09F1295CAF34E" ma:contentTypeVersion="50" ma:contentTypeDescription="Создание документа." ma:contentTypeScope="" ma:versionID="fcbc75269b11f8b9925bc90facbaf1b3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093b4cf649d4be2f76cd338fa02d6b27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  <xsd:element name="SharedWithUsers" ma:index="11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D672778-B081-4529-BAB4-DC740784BE92}"/>
</file>

<file path=customXml/itemProps2.xml><?xml version="1.0" encoding="utf-8"?>
<ds:datastoreItem xmlns:ds="http://schemas.openxmlformats.org/officeDocument/2006/customXml" ds:itemID="{7BBF3F9A-006D-481C-9D78-65B98BC701EA}"/>
</file>

<file path=customXml/itemProps3.xml><?xml version="1.0" encoding="utf-8"?>
<ds:datastoreItem xmlns:ds="http://schemas.openxmlformats.org/officeDocument/2006/customXml" ds:itemID="{D2E6B62D-F638-4422-9F08-D252AB51B2BD}"/>
</file>

<file path=customXml/itemProps4.xml><?xml version="1.0" encoding="utf-8"?>
<ds:datastoreItem xmlns:ds="http://schemas.openxmlformats.org/officeDocument/2006/customXml" ds:itemID="{3CDD4351-DC77-41F8-B5CF-C6B66598132D}"/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834</TotalTime>
  <Words>194</Words>
  <Application>Microsoft Office PowerPoint</Application>
  <PresentationFormat>Экран (4:3)</PresentationFormat>
  <Paragraphs>20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Обычная</vt:lpstr>
      <vt:lpstr>Ушанки, капоры, кепки, платки и короны</vt:lpstr>
      <vt:lpstr>Зимние головные уборы. Мальчики.</vt:lpstr>
      <vt:lpstr>Зимние головные уборы. Девочки.</vt:lpstr>
      <vt:lpstr>Летние головные уборы. Мальчики.</vt:lpstr>
      <vt:lpstr>Летние головные уборы. Девочки.</vt:lpstr>
      <vt:lpstr>Сказочные головные уборы. </vt:lpstr>
      <vt:lpstr>В костюмах зверушек. </vt:lpstr>
      <vt:lpstr>Профессии. 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Ушанки, капоры, кепки, платки и короны</dc:title>
  <dc:creator>ЦДО</dc:creator>
  <cp:lastModifiedBy>IMC</cp:lastModifiedBy>
  <cp:revision>44</cp:revision>
  <dcterms:created xsi:type="dcterms:W3CDTF">2022-08-02T09:54:51Z</dcterms:created>
  <dcterms:modified xsi:type="dcterms:W3CDTF">2022-09-22T13:35:11Z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0x010100497471E8EE621E4993B09F1295CAF34E</vt:lpwstr>
  </property>
</Properties>
</file>