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6F09-9693-41FC-B7AB-FF04FA636D50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0426-0C3F-43AC-A06F-79D9FBD64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6F09-9693-41FC-B7AB-FF04FA636D50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0426-0C3F-43AC-A06F-79D9FBD64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6F09-9693-41FC-B7AB-FF04FA636D50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0426-0C3F-43AC-A06F-79D9FBD64BE6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6F09-9693-41FC-B7AB-FF04FA636D50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0426-0C3F-43AC-A06F-79D9FBD64BE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6F09-9693-41FC-B7AB-FF04FA636D50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0426-0C3F-43AC-A06F-79D9FBD64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6F09-9693-41FC-B7AB-FF04FA636D50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0426-0C3F-43AC-A06F-79D9FBD64BE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6F09-9693-41FC-B7AB-FF04FA636D50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0426-0C3F-43AC-A06F-79D9FBD64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6F09-9693-41FC-B7AB-FF04FA636D50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0426-0C3F-43AC-A06F-79D9FBD64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6F09-9693-41FC-B7AB-FF04FA636D50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0426-0C3F-43AC-A06F-79D9FBD64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6F09-9693-41FC-B7AB-FF04FA636D50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0426-0C3F-43AC-A06F-79D9FBD64BE6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6F09-9693-41FC-B7AB-FF04FA636D50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0426-0C3F-43AC-A06F-79D9FBD64BE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8686F09-9693-41FC-B7AB-FF04FA636D50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7900426-0C3F-43AC-A06F-79D9FBD64BE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Совёнок на ветке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Автор: педагог дополнительного образования МБУ ДО «ЦДО «Восхождение»» Шумилова Ольга Александровна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2757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Нарисуйте совенка на ветке простым карандашом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492896"/>
            <a:ext cx="3240360" cy="4176464"/>
          </a:xfrm>
        </p:spPr>
      </p:pic>
    </p:spTree>
    <p:extLst>
      <p:ext uri="{BB962C8B-B14F-4D97-AF65-F5344CB8AC3E}">
        <p14:creationId xmlns:p14="http://schemas.microsoft.com/office/powerpoint/2010/main" val="3618609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Закрасьте небо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492896"/>
            <a:ext cx="2880320" cy="3960440"/>
          </a:xfrm>
        </p:spPr>
      </p:pic>
    </p:spTree>
    <p:extLst>
      <p:ext uri="{BB962C8B-B14F-4D97-AF65-F5344CB8AC3E}">
        <p14:creationId xmlns:p14="http://schemas.microsoft.com/office/powerpoint/2010/main" val="1723370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Сделайте листья светло-голубыми и темно-голубыми.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7" y="2564904"/>
            <a:ext cx="2808311" cy="3744416"/>
          </a:xfrm>
        </p:spPr>
      </p:pic>
    </p:spTree>
    <p:extLst>
      <p:ext uri="{BB962C8B-B14F-4D97-AF65-F5344CB8AC3E}">
        <p14:creationId xmlns:p14="http://schemas.microsoft.com/office/powerpoint/2010/main" val="3913562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760" y="2674938"/>
            <a:ext cx="2588418" cy="345122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Совёнок коричневый с охристыми перьями.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6746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Желаю успехов!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04229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97471E8EE621E4993B09F1295CAF34E" ma:contentTypeVersion="50" ma:contentTypeDescription="Создание документа." ma:contentTypeScope="" ma:versionID="fcbc75269b11f8b9925bc90facbaf1b3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093b4cf649d4be2f76cd338fa02d6b27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AWJJH2MPE6E2-1972709851-1284</_dlc_DocId>
    <_dlc_DocIdUrl xmlns="4a252ca3-5a62-4c1c-90a6-29f4710e47f8">
      <Url>http://edu-sps.koiro.local/Sharya/ddt/1/_layouts/15/DocIdRedir.aspx?ID=AWJJH2MPE6E2-1972709851-1284</Url>
      <Description>AWJJH2MPE6E2-1972709851-1284</Description>
    </_dlc_DocIdUrl>
  </documentManagement>
</p:properties>
</file>

<file path=customXml/itemProps1.xml><?xml version="1.0" encoding="utf-8"?>
<ds:datastoreItem xmlns:ds="http://schemas.openxmlformats.org/officeDocument/2006/customXml" ds:itemID="{97007A58-EC76-40F0-9908-CF5621A2827F}"/>
</file>

<file path=customXml/itemProps2.xml><?xml version="1.0" encoding="utf-8"?>
<ds:datastoreItem xmlns:ds="http://schemas.openxmlformats.org/officeDocument/2006/customXml" ds:itemID="{0ED7B6D0-A8CC-4585-BB5B-0C7CFFCD5947}"/>
</file>

<file path=customXml/itemProps3.xml><?xml version="1.0" encoding="utf-8"?>
<ds:datastoreItem xmlns:ds="http://schemas.openxmlformats.org/officeDocument/2006/customXml" ds:itemID="{EDE55F42-AD16-4865-993B-AFA67AF21AE4}"/>
</file>

<file path=customXml/itemProps4.xml><?xml version="1.0" encoding="utf-8"?>
<ds:datastoreItem xmlns:ds="http://schemas.openxmlformats.org/officeDocument/2006/customXml" ds:itemID="{B0C8ADC2-ED8E-442F-A71C-5E764175560D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</TotalTime>
  <Words>41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Совёнок на ветке</vt:lpstr>
      <vt:lpstr>Нарисуйте совенка на ветке простым карандашом</vt:lpstr>
      <vt:lpstr>Закрасьте небо</vt:lpstr>
      <vt:lpstr>Сделайте листья светло-голубыми и темно-голубыми. </vt:lpstr>
      <vt:lpstr>Совёнок коричневый с охристыми перьями.</vt:lpstr>
      <vt:lpstr>Желаю успехов!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Совёнок на ветке</dc:title>
  <dc:creator>Asus</dc:creator>
  <cp:lastModifiedBy>Asus</cp:lastModifiedBy>
  <cp:revision>3</cp:revision>
  <dcterms:created xsi:type="dcterms:W3CDTF">2020-05-19T08:14:25Z</dcterms:created>
  <dcterms:modified xsi:type="dcterms:W3CDTF">2020-05-19T08:57:57Z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0x010100497471E8EE621E4993B09F1295CAF34E</vt:lpwstr>
  </property>
  <property fmtid="{D5CDD505-2E9C-101B-9397-08002B2CF9AE}" pid="3" name="_dlc_DocIdItemGuid">
    <vt:lpwstr>bf7688ad-6962-4d0c-91f6-90ec9466b746</vt:lpwstr>
  </property>
</Properties>
</file>