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7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8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3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4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2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4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8F0D-762B-4BEC-A57D-0E23B013C2E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FA1C-5029-407A-9D72-02E0F15EA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91809" cy="6518857"/>
          </a:xfrm>
        </p:spPr>
      </p:pic>
    </p:spTree>
    <p:extLst>
      <p:ext uri="{BB962C8B-B14F-4D97-AF65-F5344CB8AC3E}">
        <p14:creationId xmlns:p14="http://schemas.microsoft.com/office/powerpoint/2010/main" val="23786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5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9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52728"/>
          </a:xfrm>
        </p:spPr>
      </p:pic>
    </p:spTree>
    <p:extLst>
      <p:ext uri="{BB962C8B-B14F-4D97-AF65-F5344CB8AC3E}">
        <p14:creationId xmlns:p14="http://schemas.microsoft.com/office/powerpoint/2010/main" val="32707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3" cy="6480720"/>
          </a:xfrm>
        </p:spPr>
      </p:pic>
    </p:spTree>
    <p:extLst>
      <p:ext uri="{BB962C8B-B14F-4D97-AF65-F5344CB8AC3E}">
        <p14:creationId xmlns:p14="http://schemas.microsoft.com/office/powerpoint/2010/main" val="40928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3" cy="6552728"/>
          </a:xfrm>
        </p:spPr>
      </p:pic>
    </p:spTree>
    <p:extLst>
      <p:ext uri="{BB962C8B-B14F-4D97-AF65-F5344CB8AC3E}">
        <p14:creationId xmlns:p14="http://schemas.microsoft.com/office/powerpoint/2010/main" val="21814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3" cy="6552728"/>
          </a:xfrm>
        </p:spPr>
      </p:pic>
    </p:spTree>
    <p:extLst>
      <p:ext uri="{BB962C8B-B14F-4D97-AF65-F5344CB8AC3E}">
        <p14:creationId xmlns:p14="http://schemas.microsoft.com/office/powerpoint/2010/main" val="32766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192688"/>
          </a:xfrm>
        </p:spPr>
      </p:pic>
    </p:spTree>
    <p:extLst>
      <p:ext uri="{BB962C8B-B14F-4D97-AF65-F5344CB8AC3E}">
        <p14:creationId xmlns:p14="http://schemas.microsoft.com/office/powerpoint/2010/main" val="22168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408712"/>
          </a:xfrm>
        </p:spPr>
      </p:pic>
    </p:spTree>
    <p:extLst>
      <p:ext uri="{BB962C8B-B14F-4D97-AF65-F5344CB8AC3E}">
        <p14:creationId xmlns:p14="http://schemas.microsoft.com/office/powerpoint/2010/main" val="537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11823" cy="6480720"/>
          </a:xfrm>
        </p:spPr>
      </p:pic>
    </p:spTree>
    <p:extLst>
      <p:ext uri="{BB962C8B-B14F-4D97-AF65-F5344CB8AC3E}">
        <p14:creationId xmlns:p14="http://schemas.microsoft.com/office/powerpoint/2010/main" val="10781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80720"/>
          </a:xfrm>
        </p:spPr>
      </p:pic>
    </p:spTree>
    <p:extLst>
      <p:ext uri="{BB962C8B-B14F-4D97-AF65-F5344CB8AC3E}">
        <p14:creationId xmlns:p14="http://schemas.microsoft.com/office/powerpoint/2010/main" val="31300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3" cy="6624736"/>
          </a:xfrm>
        </p:spPr>
      </p:pic>
    </p:spTree>
    <p:extLst>
      <p:ext uri="{BB962C8B-B14F-4D97-AF65-F5344CB8AC3E}">
        <p14:creationId xmlns:p14="http://schemas.microsoft.com/office/powerpoint/2010/main" val="30199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552728"/>
          </a:xfrm>
        </p:spPr>
      </p:pic>
    </p:spTree>
    <p:extLst>
      <p:ext uri="{BB962C8B-B14F-4D97-AF65-F5344CB8AC3E}">
        <p14:creationId xmlns:p14="http://schemas.microsoft.com/office/powerpoint/2010/main" val="33040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" y="116632"/>
            <a:ext cx="8883831" cy="6624736"/>
          </a:xfrm>
        </p:spPr>
      </p:pic>
    </p:spTree>
    <p:extLst>
      <p:ext uri="{BB962C8B-B14F-4D97-AF65-F5344CB8AC3E}">
        <p14:creationId xmlns:p14="http://schemas.microsoft.com/office/powerpoint/2010/main" val="8802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3" cy="6624736"/>
          </a:xfrm>
        </p:spPr>
      </p:pic>
    </p:spTree>
    <p:extLst>
      <p:ext uri="{BB962C8B-B14F-4D97-AF65-F5344CB8AC3E}">
        <p14:creationId xmlns:p14="http://schemas.microsoft.com/office/powerpoint/2010/main" val="16927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AWJJH2MPE6E2-1972709851-1156</_dlc_DocId>
    <_dlc_DocIdUrl xmlns="4a252ca3-5a62-4c1c-90a6-29f4710e47f8">
      <Url>http://edu-sps.koiro.local/Sharya/ddt/1/_layouts/15/DocIdRedir.aspx?ID=AWJJH2MPE6E2-1972709851-1156</Url>
      <Description>AWJJH2MPE6E2-1972709851-1156</Description>
    </_dlc_DocIdUrl>
  </documentManagement>
</p:properties>
</file>

<file path=customXml/itemProps1.xml><?xml version="1.0" encoding="utf-8"?>
<ds:datastoreItem xmlns:ds="http://schemas.openxmlformats.org/officeDocument/2006/customXml" ds:itemID="{437D445A-6714-46D5-A61C-3E6359E149E3}"/>
</file>

<file path=customXml/itemProps2.xml><?xml version="1.0" encoding="utf-8"?>
<ds:datastoreItem xmlns:ds="http://schemas.openxmlformats.org/officeDocument/2006/customXml" ds:itemID="{836A2F86-B749-475F-BB2E-E62A70153070}"/>
</file>

<file path=customXml/itemProps3.xml><?xml version="1.0" encoding="utf-8"?>
<ds:datastoreItem xmlns:ds="http://schemas.openxmlformats.org/officeDocument/2006/customXml" ds:itemID="{FA98F6F1-6185-46F5-850C-189A7BF197AF}"/>
</file>

<file path=customXml/itemProps4.xml><?xml version="1.0" encoding="utf-8"?>
<ds:datastoreItem xmlns:ds="http://schemas.openxmlformats.org/officeDocument/2006/customXml" ds:itemID="{5032A3DA-BEA6-481F-8B3F-B6183FE1C507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</cp:revision>
  <dcterms:created xsi:type="dcterms:W3CDTF">2020-03-10T16:37:15Z</dcterms:created>
  <dcterms:modified xsi:type="dcterms:W3CDTF">2020-03-10T16:48:31Z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0b5ca86b-2cca-41e8-9d74-010f0503f24e</vt:lpwstr>
  </property>
</Properties>
</file>