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F9548E-FCAF-48BE-8DDC-75C088FCA48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EB5377-ACE1-4BE8-B32B-00AFFA2CB1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государство возникло на берегах Нила не случайно. Нил – это река, которая регулярно разливается, и на берегах остается толстый слой ила, который позволяет выращивать зерновые культуры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800" dirty="0" smtClean="0"/>
              <a:t>Составила  О. А. Шумилова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Древний Египет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Ирригационная система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1286"/>
            <a:ext cx="3822700" cy="2863291"/>
          </a:xfrm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</a:t>
            </a:r>
            <a:r>
              <a:rPr lang="ru-RU" sz="2400" dirty="0" smtClean="0"/>
              <a:t>оторая поливала поля в сухом и жарком климате. И благодаря этому египтяне могли производить зерно в избытке.  Это дало возможность построить великую культуру. 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48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Строительство пирамид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15377"/>
            <a:ext cx="3822700" cy="2575109"/>
          </a:xfrm>
        </p:spPr>
      </p:pic>
      <p:sp>
        <p:nvSpPr>
          <p:cNvPr id="3" name="Текс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Египтяне строили великие сооружения: пирамиды, храмы, огромные монументальные скульптуры</a:t>
            </a:r>
            <a:r>
              <a:rPr lang="ru-RU" sz="2400" dirty="0"/>
              <a:t> </a:t>
            </a:r>
            <a:r>
              <a:rPr lang="ru-RU" sz="2400" dirty="0" smtClean="0"/>
              <a:t>в то время, когда не было подъемных кранов.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34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Фараон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97" y="2679700"/>
            <a:ext cx="2395456" cy="3446463"/>
          </a:xfrm>
        </p:spPr>
      </p:pic>
      <p:sp>
        <p:nvSpPr>
          <p:cNvPr id="3" name="Текст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Считался сыном Бога, и его нельзя было ослушаться. Считалось, что после смерти он будет снова жить, и его нельзя было просто похоронить. В городе Гиза находятся пирамиды, в которых хоронили фараонов.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94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Сфинкс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928"/>
            <a:ext cx="3822700" cy="2866007"/>
          </a:xfrm>
        </p:spPr>
      </p:pic>
      <p:sp>
        <p:nvSpPr>
          <p:cNvPr id="3" name="Текс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2400" dirty="0" smtClean="0"/>
              <a:t>В городе Гиза находится  самый древний памятник  скульптуры. Это огромный сфинкс, который имеет тело льва и голову фараона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Канон изображения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sp>
        <p:nvSpPr>
          <p:cNvPr id="6" name="Текст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Египтяне изобрели канон изображения всего на свете. Фигура человека должна была изображаться определенным образом, потому что считалось, что тот, кто нарисован внутри гробницы, могут жить вечно.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68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Иероглифы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4359455" cy="2877241"/>
          </a:xfrm>
        </p:spPr>
      </p:pic>
      <p:sp>
        <p:nvSpPr>
          <p:cNvPr id="7" name="Текст 6"/>
          <p:cNvSpPr>
            <a:spLocks noGrp="1"/>
          </p:cNvSpPr>
          <p:nvPr>
            <p:ph sz="quarter" idx="14"/>
          </p:nvPr>
        </p:nvSpPr>
        <p:spPr>
          <a:xfrm>
            <a:off x="5220072" y="2708920"/>
            <a:ext cx="3528392" cy="3417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Египтяне создали свою  уникальную систему письменности.  Они писали иероглифами. Иероглифы представляли собой маленькие картинки.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614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Алфавит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54" y="2109970"/>
            <a:ext cx="3097321" cy="4016194"/>
          </a:xfrm>
        </p:spPr>
      </p:pic>
      <p:sp>
        <p:nvSpPr>
          <p:cNvPr id="3" name="Текс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Позже появилась звуковая система письма, когда каждому иероглифу присваивалось значение одного звука.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451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AWJJH2MPE6E2-1972709851-1153</_dlc_DocId>
    <_dlc_DocIdUrl xmlns="4a252ca3-5a62-4c1c-90a6-29f4710e47f8">
      <Url>http://edu-sps.koiro.local/Sharya/ddt/1/_layouts/15/DocIdRedir.aspx?ID=AWJJH2MPE6E2-1972709851-1153</Url>
      <Description>AWJJH2MPE6E2-1972709851-1153</Description>
    </_dlc_DocIdUrl>
  </documentManagement>
</p:properties>
</file>

<file path=customXml/itemProps1.xml><?xml version="1.0" encoding="utf-8"?>
<ds:datastoreItem xmlns:ds="http://schemas.openxmlformats.org/officeDocument/2006/customXml" ds:itemID="{B17CF174-2FE7-41E6-AFE1-7C74C07149FE}"/>
</file>

<file path=customXml/itemProps2.xml><?xml version="1.0" encoding="utf-8"?>
<ds:datastoreItem xmlns:ds="http://schemas.openxmlformats.org/officeDocument/2006/customXml" ds:itemID="{E2E8C12A-DBB0-4FBB-AE4D-FB164F84B3E4}"/>
</file>

<file path=customXml/itemProps3.xml><?xml version="1.0" encoding="utf-8"?>
<ds:datastoreItem xmlns:ds="http://schemas.openxmlformats.org/officeDocument/2006/customXml" ds:itemID="{95E71AB3-5AEF-4759-AB16-8F2CB3A127EB}"/>
</file>

<file path=customXml/itemProps4.xml><?xml version="1.0" encoding="utf-8"?>
<ds:datastoreItem xmlns:ds="http://schemas.openxmlformats.org/officeDocument/2006/customXml" ds:itemID="{013E4518-6388-45FA-90EF-54537218FBEB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220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Древний Египет </vt:lpstr>
      <vt:lpstr>Ирригационная система</vt:lpstr>
      <vt:lpstr>Строительство пирамид </vt:lpstr>
      <vt:lpstr>Фараон</vt:lpstr>
      <vt:lpstr>Сфинкс</vt:lpstr>
      <vt:lpstr>Канон изображения</vt:lpstr>
      <vt:lpstr>Иероглифы</vt:lpstr>
      <vt:lpstr>Алфавит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Египет</dc:title>
  <dc:creator>Asus</dc:creator>
  <cp:lastModifiedBy>Asus</cp:lastModifiedBy>
  <cp:revision>5</cp:revision>
  <dcterms:created xsi:type="dcterms:W3CDTF">2019-10-17T09:58:01Z</dcterms:created>
  <dcterms:modified xsi:type="dcterms:W3CDTF">2019-10-17T10:43:11Z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96ca3a94-930d-41f5-be12-45adc1dc7fe6</vt:lpwstr>
  </property>
</Properties>
</file>