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93A3-3E98-454B-BFA3-CB80B59402B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BE13-1CAC-4BDE-97FB-4BDCA6D80A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93A3-3E98-454B-BFA3-CB80B59402B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BE13-1CAC-4BDE-97FB-4BDCA6D80A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93A3-3E98-454B-BFA3-CB80B59402B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BE13-1CAC-4BDE-97FB-4BDCA6D80A3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93A3-3E98-454B-BFA3-CB80B59402B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BE13-1CAC-4BDE-97FB-4BDCA6D80A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93A3-3E98-454B-BFA3-CB80B59402B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BE13-1CAC-4BDE-97FB-4BDCA6D80A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93A3-3E98-454B-BFA3-CB80B59402B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BE13-1CAC-4BDE-97FB-4BDCA6D80A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93A3-3E98-454B-BFA3-CB80B59402B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BE13-1CAC-4BDE-97FB-4BDCA6D80A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93A3-3E98-454B-BFA3-CB80B59402B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BE13-1CAC-4BDE-97FB-4BDCA6D80A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93A3-3E98-454B-BFA3-CB80B59402B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BE13-1CAC-4BDE-97FB-4BDCA6D80A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93A3-3E98-454B-BFA3-CB80B59402B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BE13-1CAC-4BDE-97FB-4BDCA6D80A3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93A3-3E98-454B-BFA3-CB80B59402B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BE13-1CAC-4BDE-97FB-4BDCA6D80A3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1F93A3-3E98-454B-BFA3-CB80B59402B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BA0BE13-1CAC-4BDE-97FB-4BDCA6D80A3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Груши в технике пуантилизм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педагог </a:t>
            </a:r>
            <a:r>
              <a:rPr lang="ru-RU" dirty="0"/>
              <a:t>дополнительного </a:t>
            </a:r>
            <a:r>
              <a:rPr lang="ru-RU" dirty="0" smtClean="0"/>
              <a:t>образования ЦДО «Восхождение» Шумилова О.А.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97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7804" y="1952836"/>
            <a:ext cx="3672408" cy="54726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Нарисуйте карандашом ветку с грушами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42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Заполните точками груши при помощи ватной палочки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74938"/>
            <a:ext cx="5688632" cy="3778398"/>
          </a:xfrm>
        </p:spPr>
      </p:pic>
    </p:spTree>
    <p:extLst>
      <p:ext uri="{BB962C8B-B14F-4D97-AF65-F5344CB8AC3E}">
        <p14:creationId xmlns:p14="http://schemas.microsoft.com/office/powerpoint/2010/main" val="53643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74938"/>
            <a:ext cx="5184576" cy="36343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Заполните точками листья груши и ветку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67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Сделайте точками фон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88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070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97471E8EE621E4993B09F1295CAF34E" ma:contentTypeVersion="50" ma:contentTypeDescription="Создание документа." ma:contentTypeScope="" ma:versionID="fcbc75269b11f8b9925bc90facbaf1b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93b4cf649d4be2f76cd338fa02d6b27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AWJJH2MPE6E2-1972709851-1282</_dlc_DocId>
    <_dlc_DocIdUrl xmlns="4a252ca3-5a62-4c1c-90a6-29f4710e47f8">
      <Url>http://edu-sps.koiro.local/Sharya/ddt/1/_layouts/15/DocIdRedir.aspx?ID=AWJJH2MPE6E2-1972709851-1282</Url>
      <Description>AWJJH2MPE6E2-1972709851-1282</Description>
    </_dlc_DocIdUrl>
  </documentManagement>
</p:properties>
</file>

<file path=customXml/itemProps1.xml><?xml version="1.0" encoding="utf-8"?>
<ds:datastoreItem xmlns:ds="http://schemas.openxmlformats.org/officeDocument/2006/customXml" ds:itemID="{8270B775-88D1-4037-B615-687858B9FE4E}"/>
</file>

<file path=customXml/itemProps2.xml><?xml version="1.0" encoding="utf-8"?>
<ds:datastoreItem xmlns:ds="http://schemas.openxmlformats.org/officeDocument/2006/customXml" ds:itemID="{45E8F2D1-8FDD-4C68-84E9-178B4FF5D268}"/>
</file>

<file path=customXml/itemProps3.xml><?xml version="1.0" encoding="utf-8"?>
<ds:datastoreItem xmlns:ds="http://schemas.openxmlformats.org/officeDocument/2006/customXml" ds:itemID="{9DF05ED7-C4B3-462B-9D82-7178EBA5DA85}"/>
</file>

<file path=customXml/itemProps4.xml><?xml version="1.0" encoding="utf-8"?>
<ds:datastoreItem xmlns:ds="http://schemas.openxmlformats.org/officeDocument/2006/customXml" ds:itemID="{E2CD7CBE-33B0-478C-B71A-26953A20FCCD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</TotalTime>
  <Words>41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Груши в технике пуантилизм</vt:lpstr>
      <vt:lpstr>Нарисуйте карандашом ветку с грушами</vt:lpstr>
      <vt:lpstr>Заполните точками груши при помощи ватной палочки</vt:lpstr>
      <vt:lpstr>Заполните точками листья груши и ветку</vt:lpstr>
      <vt:lpstr>Сделайте точками фон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Груши в технике пуантилизм</dc:title>
  <dc:creator>Asus</dc:creator>
  <cp:lastModifiedBy>Asus</cp:lastModifiedBy>
  <cp:revision>2</cp:revision>
  <dcterms:created xsi:type="dcterms:W3CDTF">2020-05-19T08:02:27Z</dcterms:created>
  <dcterms:modified xsi:type="dcterms:W3CDTF">2020-05-19T08:14:19Z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0x010100497471E8EE621E4993B09F1295CAF34E</vt:lpwstr>
  </property>
  <property fmtid="{D5CDD505-2E9C-101B-9397-08002B2CF9AE}" pid="3" name="_dlc_DocIdItemGuid">
    <vt:lpwstr>adf9f440-c1bf-45ec-bcbe-5487cfb6a46c</vt:lpwstr>
  </property>
</Properties>
</file>