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3"/>
  </p:notesMasterIdLst>
  <p:sldIdLst>
    <p:sldId id="256" r:id="rId2"/>
    <p:sldId id="259" r:id="rId3"/>
    <p:sldId id="257" r:id="rId4"/>
    <p:sldId id="260" r:id="rId5"/>
    <p:sldId id="265" r:id="rId6"/>
    <p:sldId id="261" r:id="rId7"/>
    <p:sldId id="266" r:id="rId8"/>
    <p:sldId id="262" r:id="rId9"/>
    <p:sldId id="264" r:id="rId10"/>
    <p:sldId id="258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D5C8A-D538-467D-B4F7-35E37B7B8FD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27109-CD12-4953-A544-5F3EE71E1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87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27109-CD12-4953-A544-5F3EE71E188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483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Конструктор</a:t>
            </a:r>
            <a:br>
              <a:rPr lang="ru-RU" dirty="0" smtClean="0"/>
            </a:br>
            <a:r>
              <a:rPr lang="en-US" dirty="0" smtClean="0"/>
              <a:t>Lego </a:t>
            </a:r>
            <a:r>
              <a:rPr lang="en-US" dirty="0"/>
              <a:t>Technic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289160" y="2428118"/>
            <a:ext cx="6511131" cy="329259"/>
          </a:xfrm>
        </p:spPr>
        <p:txBody>
          <a:bodyPr/>
          <a:lstStyle/>
          <a:p>
            <a:r>
              <a:rPr lang="ru-RU" dirty="0" smtClean="0"/>
              <a:t>Для детей старше 6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274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658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https://vash.market/detyam/igrushki-i-igry/vidy-konstruktora-lego.html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66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Lego Technic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Преимущества марки</a:t>
            </a:r>
          </a:p>
          <a:p>
            <a:r>
              <a:rPr lang="ru-RU" dirty="0" smtClean="0"/>
              <a:t>Качество: кирпичики </a:t>
            </a:r>
            <a:r>
              <a:rPr lang="ru-RU" dirty="0"/>
              <a:t>легко крепятся и надежно держатся, не позволяя конструкциям разваливаться во время игры;</a:t>
            </a:r>
          </a:p>
          <a:p>
            <a:r>
              <a:rPr lang="ru-RU" dirty="0"/>
              <a:t>функционал игрушек: двери и окна легко открываются и закрываются, стены домов раздвигаются, открывая детализированные «внутренности», стенки фургонов поднимаются, ковши экскаваторов двигаются, лебедки кранов действуют и т.д.;</a:t>
            </a:r>
          </a:p>
          <a:p>
            <a:r>
              <a:rPr lang="ru-RU" dirty="0"/>
              <a:t>возможность дополнения тематических наборов маленькими продолжениями: к арктической станции можно докупить снегоход, к полицейскому участку – фургон, к железнодорожной станции – рельсы 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642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en-US" sz="3100" dirty="0" smtClean="0"/>
              <a:t>Lego </a:t>
            </a:r>
            <a:r>
              <a:rPr lang="en-US" sz="3100" dirty="0"/>
              <a:t>Technic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4330824" cy="4525963"/>
          </a:xfrm>
        </p:spPr>
        <p:txBody>
          <a:bodyPr>
            <a:normAutofit/>
          </a:bodyPr>
          <a:lstStyle/>
          <a:p>
            <a:r>
              <a:rPr lang="ru-RU" dirty="0"/>
              <a:t>Серия </a:t>
            </a:r>
            <a:r>
              <a:rPr lang="ru-RU" dirty="0" err="1"/>
              <a:t>Technic</a:t>
            </a:r>
            <a:r>
              <a:rPr lang="ru-RU" dirty="0"/>
              <a:t> окунает детей от 6 лет в мир специальной техники. Гоночные кары, джипы, автомобили, подъемные краны, ремонтные машины, </a:t>
            </a:r>
            <a:r>
              <a:rPr lang="ru-RU" dirty="0" err="1"/>
              <a:t>гидроскутеры</a:t>
            </a:r>
            <a:r>
              <a:rPr lang="ru-RU" dirty="0"/>
              <a:t>, спасательные вертолеты, мотоциклы – вот что привлекает </a:t>
            </a:r>
            <a:r>
              <a:rPr lang="ru-RU" dirty="0" smtClean="0"/>
              <a:t>мальчишек</a:t>
            </a:r>
            <a:r>
              <a:rPr lang="ru-RU" dirty="0"/>
              <a:t> </a:t>
            </a:r>
            <a:r>
              <a:rPr lang="ru-RU" dirty="0" smtClean="0"/>
              <a:t>и девчонок</a:t>
            </a:r>
          </a:p>
          <a:p>
            <a:r>
              <a:rPr lang="ru-RU" dirty="0" smtClean="0"/>
              <a:t>Разновидность </a:t>
            </a:r>
            <a:r>
              <a:rPr lang="ru-RU" dirty="0" err="1"/>
              <a:t>Лего</a:t>
            </a:r>
            <a:r>
              <a:rPr lang="ru-RU" dirty="0"/>
              <a:t> на примере миниатюрных моделей наглядно демонстрирует ребенку принципы работы специальной техники.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99904"/>
            <a:ext cx="3881536" cy="272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66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Lego Technic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/>
          </a:bodyPr>
          <a:lstStyle/>
          <a:p>
            <a:r>
              <a:rPr lang="ru-RU" dirty="0"/>
              <a:t>Линия </a:t>
            </a:r>
            <a:r>
              <a:rPr lang="ru-RU" dirty="0" err="1"/>
              <a:t>Technic</a:t>
            </a:r>
            <a:r>
              <a:rPr lang="ru-RU" dirty="0"/>
              <a:t> не предназначена для малышей. На продуктах марки присутствуют маркировки «6+», «8+» и даже «16+». Модели Техник сложны, но если рядом папа или старший брат, то они вполне доступны и понятны даже 5-леткам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588" y="1412776"/>
            <a:ext cx="3732597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082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Lego Technic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ru-RU" dirty="0"/>
              <a:t>В черных коробках с надписью «</a:t>
            </a:r>
            <a:r>
              <a:rPr lang="ru-RU" dirty="0" err="1"/>
              <a:t>Technic</a:t>
            </a:r>
            <a:r>
              <a:rPr lang="ru-RU" dirty="0"/>
              <a:t>» не найти традиционных </a:t>
            </a:r>
            <a:r>
              <a:rPr lang="ru-RU" dirty="0" err="1"/>
              <a:t>лего</a:t>
            </a:r>
            <a:r>
              <a:rPr lang="ru-RU" dirty="0"/>
              <a:t>-кирпичиков. И сами детали, и принципы крепления отличаются от классического </a:t>
            </a:r>
            <a:r>
              <a:rPr lang="ru-RU" dirty="0" err="1"/>
              <a:t>Лего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Техник </a:t>
            </a:r>
            <a:r>
              <a:rPr lang="ru-RU" dirty="0"/>
              <a:t>– это шестеренки, палочки с отверстиями, штифты, оси и подобия гаек, которые с помощью подробной инструкции собираются в функционирующую по типу оригинала конструкцию.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403244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668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Lego Technic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4114800" cy="4525963"/>
          </a:xfrm>
        </p:spPr>
        <p:txBody>
          <a:bodyPr>
            <a:normAutofit/>
          </a:bodyPr>
          <a:lstStyle/>
          <a:p>
            <a:r>
              <a:rPr lang="ru-RU" dirty="0"/>
              <a:t>Для каждого набора существует 2 варианта сборки. Из одних и тех же деталей ребенок может </a:t>
            </a:r>
            <a:r>
              <a:rPr lang="ru-RU" dirty="0" smtClean="0"/>
              <a:t>собрать, </a:t>
            </a:r>
            <a:r>
              <a:rPr lang="ru-RU" dirty="0"/>
              <a:t>экскаватор и лесопогрузчик, трактор и гоночный багги. </a:t>
            </a:r>
            <a:endParaRPr lang="ru-RU" dirty="0" smtClean="0"/>
          </a:p>
          <a:p>
            <a:r>
              <a:rPr lang="ru-RU" dirty="0" smtClean="0"/>
              <a:t>Дети </a:t>
            </a:r>
            <a:r>
              <a:rPr lang="ru-RU" dirty="0"/>
              <a:t>придумывают настолько интересные и полезные механизмы, что удивляются даже профессиональные инженеры. 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888432" cy="291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522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Lego Technic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98092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Все конструкции функциональны. У </a:t>
            </a:r>
            <a:r>
              <a:rPr lang="ru-RU" dirty="0"/>
              <a:t>экскаватора функционирует ковш, у подъемного крана – лебедка, у внедорожника работает рулевое управление,  а у вертолета хитрый механизм из шестеренок, штифтов и осей приводит в движение лопасти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При этом конструкции остаются открытыми, поэтому ребенок может проследить принцип слаженного действия элементов и сделать полезные выводы об устройстве спецтехники и законах физики.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411263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479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Lego Technic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Отдельно </a:t>
            </a:r>
            <a:r>
              <a:rPr lang="ru-RU" dirty="0"/>
              <a:t>стоит сказать о моделях </a:t>
            </a:r>
            <a:r>
              <a:rPr lang="ru-RU" dirty="0" err="1"/>
              <a:t>Technic</a:t>
            </a:r>
            <a:r>
              <a:rPr lang="ru-RU" dirty="0"/>
              <a:t>, оснащенных моторизированным элементом </a:t>
            </a:r>
            <a:r>
              <a:rPr lang="ru-RU" dirty="0" err="1"/>
              <a:t>Power</a:t>
            </a:r>
            <a:r>
              <a:rPr lang="ru-RU" dirty="0"/>
              <a:t> </a:t>
            </a:r>
            <a:r>
              <a:rPr lang="ru-RU" dirty="0" err="1"/>
              <a:t>Functions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Этот </a:t>
            </a:r>
            <a:r>
              <a:rPr lang="ru-RU" dirty="0"/>
              <a:t>блок, получающий питание от батареек, дает возможность управлять конструкцией с помощью дистанционного </a:t>
            </a:r>
            <a:r>
              <a:rPr lang="ru-RU" dirty="0" smtClean="0"/>
              <a:t>пульта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2736"/>
            <a:ext cx="4032448" cy="319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437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Lego Technic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ru-RU" dirty="0" err="1"/>
              <a:t>Лего</a:t>
            </a:r>
            <a:r>
              <a:rPr lang="ru-RU" dirty="0"/>
              <a:t> Техник увлекает и детей, и взрослых. Этот конструктор развивает логику, усидчивость, моторику и дает базовые знания о принципах устройства техники, которые обязательно пригодятся юным хозяевам заветных коробок в будущем.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889" y="1628800"/>
            <a:ext cx="4202685" cy="230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686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Другая 4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F0000"/>
      </a:accent2>
      <a:accent3>
        <a:srgbClr val="0070C0"/>
      </a:accent3>
      <a:accent4>
        <a:srgbClr val="7C984A"/>
      </a:accent4>
      <a:accent5>
        <a:srgbClr val="C2AD8D"/>
      </a:accent5>
      <a:accent6>
        <a:srgbClr val="FFC000"/>
      </a:accent6>
      <a:hlink>
        <a:srgbClr val="5F5F5F"/>
      </a:hlink>
      <a:folHlink>
        <a:srgbClr val="969696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97471E8EE621E4993B09F1295CAF34E" ma:contentTypeVersion="50" ma:contentTypeDescription="Создание документа." ma:contentTypeScope="" ma:versionID="fcbc75269b11f8b9925bc90facbaf1b3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093b4cf649d4be2f76cd338fa02d6b27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AWJJH2MPE6E2-1972709851-1244</_dlc_DocId>
    <_dlc_DocIdUrl xmlns="4a252ca3-5a62-4c1c-90a6-29f4710e47f8">
      <Url>http://xn--44-6kcadhwnl3cfdx.xn--p1ai/Sharya/ddt/1/_layouts/15/DocIdRedir.aspx?ID=AWJJH2MPE6E2-1972709851-1244</Url>
      <Description>AWJJH2MPE6E2-1972709851-1244</Description>
    </_dlc_DocIdUrl>
  </documentManagement>
</p:properties>
</file>

<file path=customXml/itemProps1.xml><?xml version="1.0" encoding="utf-8"?>
<ds:datastoreItem xmlns:ds="http://schemas.openxmlformats.org/officeDocument/2006/customXml" ds:itemID="{F806A7DD-FEEC-4739-915C-E0F403EE46DA}"/>
</file>

<file path=customXml/itemProps2.xml><?xml version="1.0" encoding="utf-8"?>
<ds:datastoreItem xmlns:ds="http://schemas.openxmlformats.org/officeDocument/2006/customXml" ds:itemID="{57334BF2-0D62-4FBA-8317-EEA77202B389}"/>
</file>

<file path=customXml/itemProps3.xml><?xml version="1.0" encoding="utf-8"?>
<ds:datastoreItem xmlns:ds="http://schemas.openxmlformats.org/officeDocument/2006/customXml" ds:itemID="{6D2B1AE0-8E9A-41FD-8271-AA75A6753EEA}"/>
</file>

<file path=customXml/itemProps4.xml><?xml version="1.0" encoding="utf-8"?>
<ds:datastoreItem xmlns:ds="http://schemas.openxmlformats.org/officeDocument/2006/customXml" ds:itemID="{E4447126-9A80-4A10-9E31-222F373482F7}"/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85</TotalTime>
  <Words>430</Words>
  <Application>Microsoft Office PowerPoint</Application>
  <PresentationFormat>Экран (4:3)</PresentationFormat>
  <Paragraphs>31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Углы</vt:lpstr>
      <vt:lpstr>Конструктор Lego Technic</vt:lpstr>
      <vt:lpstr>Lego Technic</vt:lpstr>
      <vt:lpstr> Lego Technic </vt:lpstr>
      <vt:lpstr>Lego Technic</vt:lpstr>
      <vt:lpstr>Lego Technic</vt:lpstr>
      <vt:lpstr>Lego Technic</vt:lpstr>
      <vt:lpstr>Lego Technic</vt:lpstr>
      <vt:lpstr>Lego Technic</vt:lpstr>
      <vt:lpstr>Lego Technic</vt:lpstr>
      <vt:lpstr>СПАСИБО ЗА ВНИМАНИЕ</vt:lpstr>
      <vt:lpstr>Источник информации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видов конструктора Lego</dc:title>
  <dc:creator>ЦДО</dc:creator>
  <cp:lastModifiedBy>ЦДО</cp:lastModifiedBy>
  <cp:revision>10</cp:revision>
  <dcterms:created xsi:type="dcterms:W3CDTF">2020-04-23T10:54:04Z</dcterms:created>
  <dcterms:modified xsi:type="dcterms:W3CDTF">2020-04-26T17:15:35Z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0x010100497471E8EE621E4993B09F1295CAF34E</vt:lpwstr>
  </property>
  <property fmtid="{D5CDD505-2E9C-101B-9397-08002B2CF9AE}" pid="3" name="_dlc_DocIdItemGuid">
    <vt:lpwstr>de74af91-12bd-4b8c-8032-cdd0532355cd</vt:lpwstr>
  </property>
</Properties>
</file>