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9" r:id="rId3"/>
    <p:sldId id="257" r:id="rId4"/>
    <p:sldId id="260" r:id="rId5"/>
    <p:sldId id="265" r:id="rId6"/>
    <p:sldId id="261" r:id="rId7"/>
    <p:sldId id="266" r:id="rId8"/>
    <p:sldId id="262" r:id="rId9"/>
    <p:sldId id="264" r:id="rId10"/>
    <p:sldId id="258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Конструктор </a:t>
            </a:r>
            <a:r>
              <a:rPr lang="en-US" dirty="0" smtClean="0"/>
              <a:t>Lego</a:t>
            </a:r>
            <a:r>
              <a:rPr lang="ru-RU" dirty="0" smtClean="0"/>
              <a:t> </a:t>
            </a:r>
            <a:r>
              <a:rPr lang="en-US" dirty="0"/>
              <a:t>DUPLO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Мой первый конструктор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274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658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https://vash.market/detyam/igrushki-i-igry/vidy-konstruktora-lego.html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66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DUPLO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  <a:p>
            <a:r>
              <a:rPr lang="ru-RU" dirty="0"/>
              <a:t>Преимущества марки</a:t>
            </a:r>
          </a:p>
          <a:p>
            <a:r>
              <a:rPr lang="ru-RU" dirty="0" smtClean="0"/>
              <a:t>Безопасность</a:t>
            </a:r>
            <a:r>
              <a:rPr lang="ru-RU" dirty="0"/>
              <a:t>: крупные детали без острых углов и граней изготовлены из экологически чистых и прочных материалов;</a:t>
            </a:r>
          </a:p>
          <a:p>
            <a:r>
              <a:rPr lang="ru-RU" dirty="0" smtClean="0"/>
              <a:t>Продуманность </a:t>
            </a:r>
            <a:r>
              <a:rPr lang="ru-RU" dirty="0"/>
              <a:t>конструкции каждой детали: кубики легко скрепляют даже годовалые малыши, а получившиеся конструкции отличаются надежностью;</a:t>
            </a:r>
          </a:p>
          <a:p>
            <a:r>
              <a:rPr lang="ru-RU" dirty="0" smtClean="0"/>
              <a:t>Яркость </a:t>
            </a:r>
            <a:r>
              <a:rPr lang="ru-RU" dirty="0"/>
              <a:t>и сочность цветов развивает </a:t>
            </a:r>
            <a:r>
              <a:rPr lang="ru-RU" dirty="0" err="1"/>
              <a:t>цветовосприятие</a:t>
            </a:r>
            <a:r>
              <a:rPr lang="ru-RU" dirty="0"/>
              <a:t> маленьких детей;</a:t>
            </a:r>
          </a:p>
          <a:p>
            <a:r>
              <a:rPr lang="ru-RU" dirty="0"/>
              <a:t>Ф</a:t>
            </a:r>
            <a:r>
              <a:rPr lang="ru-RU" dirty="0" smtClean="0"/>
              <a:t>ункциональность</a:t>
            </a:r>
            <a:r>
              <a:rPr lang="ru-RU" dirty="0"/>
              <a:t>: открывающиеся-закрывающиеся двери и окна, стреляющие пушки, сами ездящие и воспроизводящие звуки поезда и т.д.;</a:t>
            </a:r>
          </a:p>
          <a:p>
            <a:r>
              <a:rPr lang="ru-RU" dirty="0" smtClean="0"/>
              <a:t>Универсальность</a:t>
            </a:r>
            <a:r>
              <a:rPr lang="ru-RU" dirty="0"/>
              <a:t>: в серии присутствуют наборы, созданные специально конструкторы для мальчиков или конструкторы для </a:t>
            </a:r>
            <a:r>
              <a:rPr lang="ru-RU" dirty="0" smtClean="0"/>
              <a:t>девочек. Но на </a:t>
            </a:r>
            <a:r>
              <a:rPr lang="ru-RU" dirty="0"/>
              <a:t>практике малыши обоих полов с одинаковым удовольствием играют со всеми </a:t>
            </a:r>
            <a:r>
              <a:rPr lang="ru-RU" dirty="0" smtClean="0"/>
              <a:t>комплектами</a:t>
            </a:r>
          </a:p>
          <a:p>
            <a:r>
              <a:rPr lang="ru-RU" dirty="0" smtClean="0"/>
              <a:t>Широкий потенциал </a:t>
            </a:r>
            <a:r>
              <a:rPr lang="ru-RU" dirty="0"/>
              <a:t>для развития ребенка: игра с Дупло развивает мелкую моторику, фантазию, дает первые представления о физических законах, знакомит с цветами, формами, счетом, на практике позволяет познать причинно-следственные связи, стимулирует к творчеству, учит работать со схемами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642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DUPLO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Серия </a:t>
            </a:r>
            <a:r>
              <a:rPr lang="ru-RU" dirty="0"/>
              <a:t>DUPLO </a:t>
            </a:r>
            <a:r>
              <a:rPr lang="ru-RU" dirty="0" smtClean="0"/>
              <a:t>была создана  специально для малышей </a:t>
            </a:r>
            <a:r>
              <a:rPr lang="ru-RU" dirty="0"/>
              <a:t>10-18-ти месяцев </a:t>
            </a:r>
            <a:r>
              <a:rPr lang="ru-RU" dirty="0" smtClean="0"/>
              <a:t>. Родители заметили интерес детей к </a:t>
            </a:r>
            <a:r>
              <a:rPr lang="ru-RU" dirty="0"/>
              <a:t>конструктору, но они легко могли проглотить мелкие детали, </a:t>
            </a:r>
            <a:r>
              <a:rPr lang="ru-RU" dirty="0" smtClean="0"/>
              <a:t> засунуть </a:t>
            </a:r>
            <a:r>
              <a:rPr lang="ru-RU" dirty="0"/>
              <a:t>фрагменты в нос, травмироваться достаточно острыми уголками и т.д.</a:t>
            </a:r>
          </a:p>
          <a:p>
            <a:endParaRPr lang="ru-RU" dirty="0"/>
          </a:p>
        </p:txBody>
      </p:sp>
      <p:pic>
        <p:nvPicPr>
          <p:cNvPr id="1026" name="Picture 2" descr="DUP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66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DUPLO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/>
          </a:bodyPr>
          <a:lstStyle/>
          <a:p>
            <a:r>
              <a:rPr lang="ru-RU" dirty="0"/>
              <a:t>Кубики Дупло в 8 раз больше стандартных </a:t>
            </a:r>
            <a:r>
              <a:rPr lang="ru-RU" dirty="0" err="1"/>
              <a:t>лего</a:t>
            </a:r>
            <a:r>
              <a:rPr lang="ru-RU" dirty="0"/>
              <a:t>-деталей, и потому подходят даже для самостоятельной игры малышей, еще не справивших первый день рождения. Такие бруски невозможно проглотить. Они удобны для пока еще не слишком послушных пальчиков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511" y="1556792"/>
            <a:ext cx="3816424" cy="233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082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DUPLO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ru-RU" dirty="0"/>
              <a:t>На коробках стоит маркировка «с полутора до 5 лет», но, согласно многочисленным отзывам, даже 10-месячные крохи с удовольствием играют глянцевыми брусочками. С кубиками легко придумать много развивающих увлекательных игр для детей самого раннего возраста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20992"/>
            <a:ext cx="3531096" cy="442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668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DUPLO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ru-RU" dirty="0"/>
              <a:t>Детали DUPLO окрашены в яркие насыщенные цвета: синий, красный, желтый, белый, черный, зеленый, серый и другие.  Малыши легко выучат их в игре. </a:t>
            </a:r>
            <a:endParaRPr lang="ru-RU" dirty="0" smtClean="0"/>
          </a:p>
          <a:p>
            <a:r>
              <a:rPr lang="ru-RU" dirty="0" smtClean="0"/>
              <a:t>Кубики </a:t>
            </a:r>
            <a:r>
              <a:rPr lang="ru-RU" dirty="0"/>
              <a:t>приятны на ощупь и легко скрепляются – </a:t>
            </a:r>
            <a:r>
              <a:rPr lang="ru-RU" dirty="0" smtClean="0"/>
              <a:t>справится даже </a:t>
            </a:r>
            <a:r>
              <a:rPr lang="ru-RU" dirty="0"/>
              <a:t>новичок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665" y="1124744"/>
            <a:ext cx="3888432" cy="348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522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DUPLO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2980928"/>
          </a:xfrm>
        </p:spPr>
        <p:txBody>
          <a:bodyPr>
            <a:normAutofit/>
          </a:bodyPr>
          <a:lstStyle/>
          <a:p>
            <a:r>
              <a:rPr lang="ru-RU" dirty="0"/>
              <a:t>Учась строить, ребенок перестает разрушать, то есть переходит на новую ступень развития. Собранные модели надежны – они не разваливаются даже в условиях активной игры.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921" y="1196752"/>
            <a:ext cx="40671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479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DUPLO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DUPLO </a:t>
            </a:r>
            <a:r>
              <a:rPr lang="ru-RU" dirty="0"/>
              <a:t>– это мир, в котором присутствуют человечки, всевозможные животные, машины, мебель и т.д. </a:t>
            </a:r>
            <a:endParaRPr lang="ru-RU" dirty="0" smtClean="0"/>
          </a:p>
          <a:p>
            <a:r>
              <a:rPr lang="ru-RU" dirty="0" smtClean="0"/>
              <a:t>Это </a:t>
            </a:r>
            <a:r>
              <a:rPr lang="ru-RU" dirty="0"/>
              <a:t>строительные наборы, представленные кубиками разных цветов и конфигураций,  и  тематические комплекты – средневековые замки, зоопарки, семейные домики, пожарные станции, больницы, сценки из диснеевских мультфильмов, аэропорты</a:t>
            </a:r>
            <a:r>
              <a:rPr lang="ru-RU" dirty="0" smtClean="0"/>
              <a:t>…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068960" cy="289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437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DUPLO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ru-RU" dirty="0"/>
              <a:t>В итоге Дупло интересен  не только дошкольникам: старшие братья-сестры и даже родители с удовольствием творят и фантазируют вместе с малышами.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381642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686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97471E8EE621E4993B09F1295CAF34E" ma:contentTypeVersion="50" ma:contentTypeDescription="Создание документа." ma:contentTypeScope="" ma:versionID="fcbc75269b11f8b9925bc90facbaf1b3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093b4cf649d4be2f76cd338fa02d6b27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AWJJH2MPE6E2-1972709851-1243</_dlc_DocId>
    <_dlc_DocIdUrl xmlns="4a252ca3-5a62-4c1c-90a6-29f4710e47f8">
      <Url>http://xn--44-6kcadhwnl3cfdx.xn--p1ai/Sharya/ddt/1/_layouts/15/DocIdRedir.aspx?ID=AWJJH2MPE6E2-1972709851-1243</Url>
      <Description>AWJJH2MPE6E2-1972709851-1243</Description>
    </_dlc_DocIdUrl>
  </documentManagement>
</p:properties>
</file>

<file path=customXml/itemProps1.xml><?xml version="1.0" encoding="utf-8"?>
<ds:datastoreItem xmlns:ds="http://schemas.openxmlformats.org/officeDocument/2006/customXml" ds:itemID="{4234AD6F-62BA-462D-8D56-64A4AB3CC65A}"/>
</file>

<file path=customXml/itemProps2.xml><?xml version="1.0" encoding="utf-8"?>
<ds:datastoreItem xmlns:ds="http://schemas.openxmlformats.org/officeDocument/2006/customXml" ds:itemID="{A2E0FC9B-5001-475A-BEA9-4287D981A6E3}"/>
</file>

<file path=customXml/itemProps3.xml><?xml version="1.0" encoding="utf-8"?>
<ds:datastoreItem xmlns:ds="http://schemas.openxmlformats.org/officeDocument/2006/customXml" ds:itemID="{2033F4C7-E233-47C5-A98B-873CFC9F1687}"/>
</file>

<file path=customXml/itemProps4.xml><?xml version="1.0" encoding="utf-8"?>
<ds:datastoreItem xmlns:ds="http://schemas.openxmlformats.org/officeDocument/2006/customXml" ds:itemID="{D0C7647C-D8DB-4428-A911-2973496AE66A}"/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24</TotalTime>
  <Words>425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Углы</vt:lpstr>
      <vt:lpstr>Конструктор Lego DUPLO</vt:lpstr>
      <vt:lpstr>DUPLO</vt:lpstr>
      <vt:lpstr>DUPLO </vt:lpstr>
      <vt:lpstr>DUPLO</vt:lpstr>
      <vt:lpstr>DUPLO</vt:lpstr>
      <vt:lpstr>DUPLO</vt:lpstr>
      <vt:lpstr>DUPLO</vt:lpstr>
      <vt:lpstr>DUPLO</vt:lpstr>
      <vt:lpstr>DUPLO</vt:lpstr>
      <vt:lpstr>СПАСИБО ЗА ВНИМАНИЕ</vt:lpstr>
      <vt:lpstr>Источник информации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видов конструктора Lego</dc:title>
  <dc:creator>ЦДО</dc:creator>
  <cp:lastModifiedBy>ЦДО</cp:lastModifiedBy>
  <cp:revision>4</cp:revision>
  <dcterms:created xsi:type="dcterms:W3CDTF">2020-04-23T10:54:04Z</dcterms:created>
  <dcterms:modified xsi:type="dcterms:W3CDTF">2020-04-23T11:28:56Z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0x010100497471E8EE621E4993B09F1295CAF34E</vt:lpwstr>
  </property>
  <property fmtid="{D5CDD505-2E9C-101B-9397-08002B2CF9AE}" pid="3" name="_dlc_DocIdItemGuid">
    <vt:lpwstr>802b8fc0-ca1b-4539-bca3-305a2718fa69</vt:lpwstr>
  </property>
</Properties>
</file>