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customXml" Target="../customXml/item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4C71EC6-210F-42DE-9C53-41977AD35B3D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502372"/>
            <a:ext cx="7772400" cy="1758057"/>
          </a:xfrm>
        </p:spPr>
        <p:txBody>
          <a:bodyPr>
            <a:normAutofit/>
          </a:bodyPr>
          <a:lstStyle/>
          <a:p>
            <a:r>
              <a:rPr lang="ru-RU" sz="89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«Мой Дом»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9792" y="6046440"/>
            <a:ext cx="4536504" cy="694928"/>
          </a:xfrm>
          <a:noFill/>
        </p:spPr>
        <p:txBody>
          <a:bodyPr>
            <a:normAutofit fontScale="55000" lnSpcReduction="20000"/>
          </a:bodyPr>
          <a:lstStyle/>
          <a:p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</a:rPr>
              <a:t>Шиляева Ольга Анатольевна</a:t>
            </a:r>
          </a:p>
          <a:p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</a:rPr>
              <a:t>МБУ ДО ЦДО «Восхождение»</a:t>
            </a:r>
          </a:p>
          <a:p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</a:rPr>
              <a:t>Город Шарья</a:t>
            </a:r>
            <a:endParaRPr lang="ru-RU" sz="2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95536" y="2276872"/>
            <a:ext cx="7772400" cy="10825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Мастер-класс в технике папье-маше</a:t>
            </a:r>
            <a:b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Picture 2" descr="http://file.mobilmusic.ru/bf/5a/d8/108411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9512" y="5198317"/>
            <a:ext cx="1714500" cy="154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1397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Мастер-класс "Мой дом"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11560" y="1772815"/>
            <a:ext cx="4320480" cy="1728193"/>
          </a:xfrm>
        </p:spPr>
        <p:txBody>
          <a:bodyPr>
            <a:normAutofit fontScale="47500" lnSpcReduction="20000"/>
          </a:bodyPr>
          <a:lstStyle/>
          <a:p>
            <a:r>
              <a:rPr lang="ru-RU" dirty="0" smtClean="0"/>
              <a:t>Крышу покрась в зелёный или красный цвет</a:t>
            </a:r>
          </a:p>
          <a:p>
            <a:r>
              <a:rPr lang="ru-RU" dirty="0" smtClean="0"/>
              <a:t>Окна закрась белым, а наличники красным.</a:t>
            </a:r>
          </a:p>
          <a:p>
            <a:r>
              <a:rPr lang="ru-RU" dirty="0" smtClean="0"/>
              <a:t>Для дверей выбери жёлтый или красный цвет</a:t>
            </a:r>
          </a:p>
          <a:p>
            <a:pPr marL="0" indent="0">
              <a:buNone/>
            </a:pPr>
            <a:r>
              <a:rPr lang="ru-RU" dirty="0" smtClean="0"/>
              <a:t>Данная цветовая гамма дана для примера, цвета можешь выбирать любые. Ведь это  Твой Дом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989"/>
          <a:stretch/>
        </p:blipFill>
        <p:spPr>
          <a:xfrm rot="5400000">
            <a:off x="1456414" y="3769798"/>
            <a:ext cx="2662918" cy="256014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43627" y="2285873"/>
            <a:ext cx="4680520" cy="3510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951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Мастер-класс "Мой дом"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11560" y="1988840"/>
            <a:ext cx="4104456" cy="3960442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Нарисуй рамы на окнах, ручки на дверях.</a:t>
            </a:r>
          </a:p>
          <a:p>
            <a:r>
              <a:rPr lang="ru-RU" dirty="0" smtClean="0"/>
              <a:t>На окнах можно нарисовать занавески. На подоконниках цветы.</a:t>
            </a:r>
          </a:p>
          <a:p>
            <a:r>
              <a:rPr lang="ru-RU" dirty="0" smtClean="0"/>
              <a:t>Возле дома можно посадить картонные деревья, на крышу посадить картонную птичку</a:t>
            </a:r>
          </a:p>
          <a:p>
            <a:r>
              <a:rPr lang="ru-RU" dirty="0" smtClean="0"/>
              <a:t>Ты можешь заселить свой дом жильцами, придумай кто в нём живёт. Нарисуй кошку выглядывающую в окно…</a:t>
            </a:r>
          </a:p>
          <a:p>
            <a:r>
              <a:rPr lang="ru-RU" dirty="0" smtClean="0"/>
              <a:t>Вот и готов твой домик. Молодец!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3" r="12883"/>
          <a:stretch/>
        </p:blipFill>
        <p:spPr>
          <a:xfrm rot="5400000">
            <a:off x="4940182" y="2068992"/>
            <a:ext cx="3960440" cy="3800139"/>
          </a:xfrm>
          <a:prstGeom prst="rect">
            <a:avLst/>
          </a:prstGeom>
        </p:spPr>
      </p:pic>
      <p:pic>
        <p:nvPicPr>
          <p:cNvPr id="7173" name="Picture 5" descr="https://avatars.mds.yandex.net/get-pdb/1539962/29322dc8-1eb7-4149-9659-a9fe51318875/orig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41326" y="2420888"/>
            <a:ext cx="432048" cy="338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7" name="Picture 9" descr="https://animashki.org/uploads/posts/2016-07/1467644289_3020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940" y="5019035"/>
            <a:ext cx="604868" cy="864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3580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13347" y="2924944"/>
            <a:ext cx="8153400" cy="990600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Спасибо за внимание!</a:t>
            </a:r>
            <a:endParaRPr lang="ru-RU" sz="6000" dirty="0"/>
          </a:p>
        </p:txBody>
      </p:sp>
      <p:pic>
        <p:nvPicPr>
          <p:cNvPr id="5124" name="Picture 4" descr="https://www.gifki.org/data/media/634/gorod-animatsionnaya-kartinka-0015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815154"/>
            <a:ext cx="8640960" cy="135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6820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"Мой дом"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01216" y="1855365"/>
            <a:ext cx="4042792" cy="4741987"/>
          </a:xfrm>
          <a:solidFill>
            <a:srgbClr val="FFFFFF">
              <a:alpha val="81176"/>
            </a:srgbClr>
          </a:solidFill>
        </p:spPr>
        <p:txBody>
          <a:bodyPr>
            <a:normAutofit fontScale="32500" lnSpcReduction="20000"/>
          </a:bodyPr>
          <a:lstStyle/>
          <a:p>
            <a:r>
              <a:rPr lang="ru-RU" sz="5500" dirty="0"/>
              <a:t>Мы торопимся домой:</a:t>
            </a:r>
          </a:p>
          <a:p>
            <a:r>
              <a:rPr lang="ru-RU" sz="5500" dirty="0"/>
              <a:t>Мама, папа, братик мой.</a:t>
            </a:r>
          </a:p>
          <a:p>
            <a:r>
              <a:rPr lang="ru-RU" sz="5500" dirty="0"/>
              <a:t>Дверь ключом мы открываем,</a:t>
            </a:r>
          </a:p>
          <a:p>
            <a:r>
              <a:rPr lang="ru-RU" sz="5500" dirty="0"/>
              <a:t>Свет по комнатам включаем,</a:t>
            </a:r>
          </a:p>
          <a:p>
            <a:r>
              <a:rPr lang="ru-RU" sz="5500" dirty="0"/>
              <a:t>"Здравствуй" дому говорим,</a:t>
            </a:r>
          </a:p>
          <a:p>
            <a:r>
              <a:rPr lang="ru-RU" sz="5500" dirty="0"/>
              <a:t>На диване посидим.</a:t>
            </a:r>
          </a:p>
          <a:p>
            <a:r>
              <a:rPr lang="ru-RU" sz="5500" dirty="0"/>
              <a:t>И сердечно за столом</a:t>
            </a:r>
          </a:p>
          <a:p>
            <a:r>
              <a:rPr lang="ru-RU" sz="5500" dirty="0"/>
              <a:t>Говорим о том, о сем.</a:t>
            </a:r>
          </a:p>
          <a:p>
            <a:r>
              <a:rPr lang="ru-RU" sz="5500" dirty="0"/>
              <a:t>А потом попьем мы чаю,</a:t>
            </a:r>
          </a:p>
          <a:p>
            <a:r>
              <a:rPr lang="ru-RU" sz="5500" dirty="0"/>
              <a:t>Папа сказку почитает.</a:t>
            </a:r>
          </a:p>
          <a:p>
            <a:r>
              <a:rPr lang="ru-RU" sz="5500" dirty="0"/>
              <a:t>Вот уже взошла луна,</a:t>
            </a:r>
          </a:p>
          <a:p>
            <a:r>
              <a:rPr lang="ru-RU" sz="5500" dirty="0"/>
              <a:t>Спать нам всем пришла пора.</a:t>
            </a:r>
          </a:p>
          <a:p>
            <a:r>
              <a:rPr lang="ru-RU" sz="5500" dirty="0"/>
              <a:t>Тихо дому я шепчу:</a:t>
            </a:r>
          </a:p>
          <a:p>
            <a:r>
              <a:rPr lang="ru-RU" sz="5500" dirty="0"/>
              <a:t>"Очень я тебя люблю</a:t>
            </a:r>
            <a:r>
              <a:rPr lang="ru-RU" sz="5500" dirty="0" smtClean="0"/>
              <a:t>".</a:t>
            </a:r>
          </a:p>
          <a:p>
            <a:pPr marL="0" indent="0" algn="r">
              <a:buNone/>
            </a:pPr>
            <a:r>
              <a:rPr lang="ru-RU" sz="4300" dirty="0" smtClean="0"/>
              <a:t>Автор</a:t>
            </a:r>
            <a:r>
              <a:rPr lang="ru-RU" sz="4300" dirty="0"/>
              <a:t>: </a:t>
            </a:r>
            <a:r>
              <a:rPr lang="ru-RU" sz="4300" dirty="0" err="1"/>
              <a:t>Т.Лукашева</a:t>
            </a:r>
            <a:endParaRPr lang="ru-RU" sz="4300" dirty="0"/>
          </a:p>
        </p:txBody>
      </p:sp>
      <p:pic>
        <p:nvPicPr>
          <p:cNvPr id="2050" name="Picture 2" descr="https://img-fotki.yandex.ru/get/67890/342785739.3ea/0_15ecaf_64c7972_X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700808"/>
            <a:ext cx="2767357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6760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Посмотри, какие замечательные  уютные домики! Выбери любой или придумай и нарисуй свой дом.</a:t>
            </a:r>
            <a:endParaRPr lang="ru-RU" sz="24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"Мой дом"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288" y="3380921"/>
            <a:ext cx="3158658" cy="3158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29" y="2564904"/>
            <a:ext cx="5256584" cy="3998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3780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6815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Мастер-класс "Мой 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дом«</a:t>
            </a:r>
            <a:b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автор идеи 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@</a:t>
            </a:r>
            <a:r>
              <a:rPr lang="en-US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iza.zzi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612648" y="5661248"/>
            <a:ext cx="6407624" cy="792088"/>
          </a:xfrm>
        </p:spPr>
        <p:txBody>
          <a:bodyPr/>
          <a:lstStyle/>
          <a:p>
            <a:r>
              <a:rPr lang="ru-RU" dirty="0"/>
              <a:t>Для создания домика потребуются: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82" b="22290"/>
          <a:stretch/>
        </p:blipFill>
        <p:spPr>
          <a:xfrm>
            <a:off x="971600" y="1844824"/>
            <a:ext cx="7236296" cy="361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870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Мастер-класс "Мой </a:t>
            </a: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дом"</a:t>
            </a:r>
          </a:p>
        </p:txBody>
      </p:sp>
      <p:sp>
        <p:nvSpPr>
          <p:cNvPr id="2" name="Объект 1"/>
          <p:cNvSpPr>
            <a:spLocks noGrp="1"/>
          </p:cNvSpPr>
          <p:nvPr>
            <p:ph sz="quarter" idx="1"/>
          </p:nvPr>
        </p:nvSpPr>
        <p:spPr>
          <a:xfrm>
            <a:off x="539552" y="1628800"/>
            <a:ext cx="4176464" cy="4896544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Материалы и инструменты:</a:t>
            </a:r>
          </a:p>
          <a:p>
            <a:pPr marL="514350" indent="-514350">
              <a:buAutoNum type="arabicPeriod"/>
            </a:pPr>
            <a:r>
              <a:rPr lang="ru-RU" dirty="0" smtClean="0"/>
              <a:t>Пустая картонная коробочка </a:t>
            </a:r>
          </a:p>
          <a:p>
            <a:pPr marL="514350" indent="-514350">
              <a:buAutoNum type="arabicPeriod"/>
            </a:pPr>
            <a:r>
              <a:rPr lang="ru-RU" dirty="0" smtClean="0"/>
              <a:t>Туалетная бумага</a:t>
            </a:r>
          </a:p>
          <a:p>
            <a:pPr marL="514350" indent="-514350">
              <a:buAutoNum type="arabicPeriod"/>
            </a:pPr>
            <a:r>
              <a:rPr lang="ru-RU" dirty="0" smtClean="0"/>
              <a:t>гуашь</a:t>
            </a:r>
          </a:p>
          <a:p>
            <a:pPr marL="514350" indent="-514350">
              <a:buAutoNum type="arabicPeriod"/>
            </a:pPr>
            <a:r>
              <a:rPr lang="ru-RU" dirty="0" smtClean="0"/>
              <a:t>Клейстер</a:t>
            </a:r>
          </a:p>
          <a:p>
            <a:pPr marL="514350" indent="-514350">
              <a:buAutoNum type="arabicPeriod"/>
            </a:pPr>
            <a:r>
              <a:rPr lang="ru-RU" dirty="0" smtClean="0"/>
              <a:t>Клей Титан или клей пистолет</a:t>
            </a:r>
          </a:p>
          <a:p>
            <a:pPr marL="514350" indent="-514350">
              <a:buAutoNum type="arabicPeriod"/>
            </a:pPr>
            <a:r>
              <a:rPr lang="ru-RU" dirty="0" smtClean="0"/>
              <a:t>Картон (можно взять упаковку от хлопьев)</a:t>
            </a:r>
          </a:p>
          <a:p>
            <a:pPr marL="514350" indent="-514350">
              <a:buAutoNum type="arabicPeriod"/>
            </a:pPr>
            <a:r>
              <a:rPr lang="ru-RU" dirty="0" smtClean="0"/>
              <a:t>Проволока</a:t>
            </a:r>
          </a:p>
          <a:p>
            <a:pPr marL="514350" indent="-514350">
              <a:buAutoNum type="arabicPeriod"/>
            </a:pPr>
            <a:r>
              <a:rPr lang="ru-RU" dirty="0" smtClean="0"/>
              <a:t>колпачок от ручки, огрызок карандаша, зубочистка и т.д.</a:t>
            </a:r>
          </a:p>
          <a:p>
            <a:pPr marL="514350" indent="-514350">
              <a:buAutoNum type="arabicPeriod"/>
            </a:pPr>
            <a:r>
              <a:rPr lang="ru-RU" dirty="0" smtClean="0"/>
              <a:t>Ножницы</a:t>
            </a:r>
          </a:p>
          <a:p>
            <a:pPr marL="514350" indent="-514350">
              <a:buAutoNum type="arabicPeriod"/>
            </a:pPr>
            <a:r>
              <a:rPr lang="ru-RU" dirty="0" smtClean="0"/>
              <a:t>Кисточки</a:t>
            </a:r>
          </a:p>
          <a:p>
            <a:pPr marL="514350" indent="-514350">
              <a:buAutoNum type="arabicPeriod"/>
            </a:pP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492896"/>
            <a:ext cx="3672408" cy="2750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24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Мастер-класс "Мой дом"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05868" y="4630148"/>
            <a:ext cx="3390068" cy="211122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Нанеси клейстер на поверхность коробочки, следующий слой туалетная бумага и опять клейстер. Необходимо сделать 5-6 слоёв. Оставь коробочку сушиться около батареи на клеёнке.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3" y="1663459"/>
            <a:ext cx="3794215" cy="284566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28665" y="2268043"/>
            <a:ext cx="4826998" cy="3620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057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Мастер-класс "Мой дом"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11560" y="1772815"/>
            <a:ext cx="4320480" cy="4535489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Пока коробочка сохнет вырежи из картона прямоугольники-рамы, прямоугольники-окна (чуть меньше рамы), большой прямоугольник-дверная коробка, прямоугольник чуть меньше разрежь пополам-это створки двери.</a:t>
            </a:r>
          </a:p>
          <a:p>
            <a:r>
              <a:rPr lang="ru-RU" dirty="0" smtClean="0"/>
              <a:t>Склей клеем </a:t>
            </a:r>
            <a:r>
              <a:rPr lang="ru-RU" dirty="0"/>
              <a:t>Титаном </a:t>
            </a:r>
            <a:r>
              <a:rPr lang="ru-RU" dirty="0" smtClean="0"/>
              <a:t>или карандашом прямоугольники-рамы и </a:t>
            </a:r>
            <a:r>
              <a:rPr lang="ru-RU" dirty="0"/>
              <a:t>прямоугольники-окна</a:t>
            </a:r>
            <a:r>
              <a:rPr lang="ru-RU" dirty="0" smtClean="0"/>
              <a:t>. На дверную коробку, наклей створки </a:t>
            </a:r>
            <a:r>
              <a:rPr lang="ru-RU" dirty="0"/>
              <a:t>двери. </a:t>
            </a:r>
            <a:endParaRPr lang="ru-RU" dirty="0" smtClean="0"/>
          </a:p>
          <a:p>
            <a:r>
              <a:rPr lang="ru-RU" dirty="0" smtClean="0"/>
              <a:t>Из проволоки скрути антенну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44041" y="2336878"/>
            <a:ext cx="4512501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108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Мастер-класс "Мой дом"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11560" y="1772815"/>
            <a:ext cx="4320480" cy="4535489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На высохшую коробочку приклей окна и двери</a:t>
            </a:r>
          </a:p>
          <a:p>
            <a:r>
              <a:rPr lang="ru-RU" dirty="0" smtClean="0"/>
              <a:t>С помощью клея Титан приклей трубу, антенну, другие дополнительные детали на крышу домика.</a:t>
            </a:r>
          </a:p>
          <a:p>
            <a:r>
              <a:rPr lang="ru-RU" dirty="0" smtClean="0"/>
              <a:t>Дождись застывания клея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626" t="9745" r="9928" b="7092"/>
          <a:stretch/>
        </p:blipFill>
        <p:spPr>
          <a:xfrm rot="5400000">
            <a:off x="5440934" y="1773493"/>
            <a:ext cx="3096344" cy="295097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32" t="21295" b="21127"/>
          <a:stretch/>
        </p:blipFill>
        <p:spPr>
          <a:xfrm>
            <a:off x="5508104" y="4987635"/>
            <a:ext cx="2928245" cy="1399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01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Мастер-класс "Мой дом"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11560" y="1772815"/>
            <a:ext cx="4320480" cy="1728193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Полностью покрой домик чёрной гуашью со всех сторон.</a:t>
            </a:r>
          </a:p>
          <a:p>
            <a:r>
              <a:rPr lang="ru-RU" dirty="0" smtClean="0"/>
              <a:t>На губку нанеси бежевую краску и похлопывающими движениями покрась высохший домик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595" r="6383"/>
          <a:stretch/>
        </p:blipFill>
        <p:spPr>
          <a:xfrm rot="5400000">
            <a:off x="1094507" y="3378101"/>
            <a:ext cx="3138562" cy="30963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93799" y="2371096"/>
            <a:ext cx="4786247" cy="3589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610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97471E8EE621E4993B09F1295CAF34E" ma:contentTypeVersion="50" ma:contentTypeDescription="Создание документа." ma:contentTypeScope="" ma:versionID="fcbc75269b11f8b9925bc90facbaf1b3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093b4cf649d4be2f76cd338fa02d6b27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  <xsd:element name="SharedWithUsers" ma:index="11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252ca3-5a62-4c1c-90a6-29f4710e47f8">AWJJH2MPE6E2-1972709851-1209</_dlc_DocId>
    <_dlc_DocIdUrl xmlns="4a252ca3-5a62-4c1c-90a6-29f4710e47f8">
      <Url>http://xn--44-6kcadhwnl3cfdx.xn--p1ai/Sharya/ddt/1/_layouts/15/DocIdRedir.aspx?ID=AWJJH2MPE6E2-1972709851-1209</Url>
      <Description>AWJJH2MPE6E2-1972709851-1209</Description>
    </_dlc_DocIdUrl>
  </documentManagement>
</p:properties>
</file>

<file path=customXml/itemProps1.xml><?xml version="1.0" encoding="utf-8"?>
<ds:datastoreItem xmlns:ds="http://schemas.openxmlformats.org/officeDocument/2006/customXml" ds:itemID="{D7D69B4A-033F-4F04-84DB-3994851C93E5}"/>
</file>

<file path=customXml/itemProps2.xml><?xml version="1.0" encoding="utf-8"?>
<ds:datastoreItem xmlns:ds="http://schemas.openxmlformats.org/officeDocument/2006/customXml" ds:itemID="{90003AFA-FFF7-4D7E-A683-9F94BEA9845F}"/>
</file>

<file path=customXml/itemProps3.xml><?xml version="1.0" encoding="utf-8"?>
<ds:datastoreItem xmlns:ds="http://schemas.openxmlformats.org/officeDocument/2006/customXml" ds:itemID="{CA99D2BE-80BF-426E-BA2D-A3C3DFE17746}"/>
</file>

<file path=customXml/itemProps4.xml><?xml version="1.0" encoding="utf-8"?>
<ds:datastoreItem xmlns:ds="http://schemas.openxmlformats.org/officeDocument/2006/customXml" ds:itemID="{D2FC5165-5EC0-4480-8CB5-23A9AD8F0719}"/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144</TotalTime>
  <Words>423</Words>
  <Application>Microsoft Office PowerPoint</Application>
  <PresentationFormat>Экран (4:3)</PresentationFormat>
  <Paragraphs>62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Обычная</vt:lpstr>
      <vt:lpstr>«Мой Дом»</vt:lpstr>
      <vt:lpstr>"Мой дом"</vt:lpstr>
      <vt:lpstr>"Мой дом"</vt:lpstr>
      <vt:lpstr>Мастер-класс "Мой дом« автор идеи @liza.zzi</vt:lpstr>
      <vt:lpstr>Мастер-класс "Мой дом"</vt:lpstr>
      <vt:lpstr>Мастер-класс "Мой дом"</vt:lpstr>
      <vt:lpstr>Мастер-класс "Мой дом"</vt:lpstr>
      <vt:lpstr>Мастер-класс "Мой дом"</vt:lpstr>
      <vt:lpstr>Мастер-класс "Мой дом"</vt:lpstr>
      <vt:lpstr>Мастер-класс "Мой дом"</vt:lpstr>
      <vt:lpstr>Мастер-класс "Мой дом"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ЦДО</dc:creator>
  <cp:lastModifiedBy>ЦДО</cp:lastModifiedBy>
  <cp:revision>15</cp:revision>
  <dcterms:created xsi:type="dcterms:W3CDTF">2020-04-10T15:23:33Z</dcterms:created>
  <dcterms:modified xsi:type="dcterms:W3CDTF">2020-04-15T08:57:30Z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0x010100497471E8EE621E4993B09F1295CAF34E</vt:lpwstr>
  </property>
  <property fmtid="{D5CDD505-2E9C-101B-9397-08002B2CF9AE}" pid="3" name="_dlc_DocIdItemGuid">
    <vt:lpwstr>9b101867-5777-4365-ac90-85ad7e6f334c</vt:lpwstr>
  </property>
</Properties>
</file>