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8" r:id="rId5"/>
    <p:sldId id="271" r:id="rId6"/>
    <p:sldId id="270" r:id="rId7"/>
    <p:sldId id="273" r:id="rId8"/>
    <p:sldId id="269" r:id="rId9"/>
    <p:sldId id="272" r:id="rId10"/>
    <p:sldId id="265" r:id="rId11"/>
    <p:sldId id="267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>
      <p:cViewPr>
        <p:scale>
          <a:sx n="90" d="100"/>
          <a:sy n="90" d="100"/>
        </p:scale>
        <p:origin x="-50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2304D-D6A4-4056-B5CB-D13CA3487885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F89E8-57F5-40DB-BCB8-1CDE61B3C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2304D-D6A4-4056-B5CB-D13CA3487885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F89E8-57F5-40DB-BCB8-1CDE61B3C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2304D-D6A4-4056-B5CB-D13CA3487885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F89E8-57F5-40DB-BCB8-1CDE61B3C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2304D-D6A4-4056-B5CB-D13CA3487885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F89E8-57F5-40DB-BCB8-1CDE61B3C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2304D-D6A4-4056-B5CB-D13CA3487885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F89E8-57F5-40DB-BCB8-1CDE61B3C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2304D-D6A4-4056-B5CB-D13CA3487885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F89E8-57F5-40DB-BCB8-1CDE61B3C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2304D-D6A4-4056-B5CB-D13CA3487885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F89E8-57F5-40DB-BCB8-1CDE61B3C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2304D-D6A4-4056-B5CB-D13CA3487885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F89E8-57F5-40DB-BCB8-1CDE61B3C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2304D-D6A4-4056-B5CB-D13CA3487885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F89E8-57F5-40DB-BCB8-1CDE61B3C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2304D-D6A4-4056-B5CB-D13CA3487885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F89E8-57F5-40DB-BCB8-1CDE61B3C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62304D-D6A4-4056-B5CB-D13CA3487885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0F89E8-57F5-40DB-BCB8-1CDE61B3CC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3314" name="Picture 2" descr="C:\Users\Компас\Desktop\Кружевные бордюры\xf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6146477"/>
              <a:ext cx="9144000" cy="711523"/>
            </a:xfrm>
            <a:prstGeom prst="rect">
              <a:avLst/>
            </a:prstGeom>
            <a:noFill/>
          </p:spPr>
        </p:pic>
        <p:sp>
          <p:nvSpPr>
            <p:cNvPr id="13313" name="Rectangle 1"/>
            <p:cNvSpPr>
              <a:spLocks noChangeArrowheads="1"/>
            </p:cNvSpPr>
            <p:nvPr userDrawn="1"/>
          </p:nvSpPr>
          <p:spPr bwMode="auto">
            <a:xfrm>
              <a:off x="0" y="6642556"/>
              <a:ext cx="12458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FokinaLida.75@mail.ru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2" descr="C:\Users\Компас\Desktop\Кружевные бордюры\xf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 flipV="1">
              <a:off x="0" y="0"/>
              <a:ext cx="9144000" cy="711523"/>
            </a:xfrm>
            <a:prstGeom prst="rect">
              <a:avLst/>
            </a:prstGeom>
            <a:noFill/>
          </p:spPr>
        </p:pic>
        <p:pic>
          <p:nvPicPr>
            <p:cNvPr id="10" name="Picture 2" descr="C:\Users\Компас\Desktop\Кружевные бордюры\xf.png"/>
            <p:cNvPicPr>
              <a:picLocks noChangeAspect="1" noChangeArrowheads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rot="16200000" flipH="1" flipV="1">
              <a:off x="-2380543" y="3073239"/>
              <a:ext cx="5472610" cy="711523"/>
            </a:xfrm>
            <a:prstGeom prst="rect">
              <a:avLst/>
            </a:prstGeom>
            <a:noFill/>
          </p:spPr>
        </p:pic>
        <p:pic>
          <p:nvPicPr>
            <p:cNvPr id="11" name="Picture 2" descr="C:\Users\Компас\Desktop\Кружевные бордюры\xf.png"/>
            <p:cNvPicPr>
              <a:picLocks noChangeAspect="1" noChangeArrowheads="1"/>
            </p:cNvPicPr>
            <p:nvPr userDrawn="1"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 rot="5400000" flipV="1">
              <a:off x="6051934" y="3073240"/>
              <a:ext cx="5472610" cy="711523"/>
            </a:xfrm>
            <a:prstGeom prst="rect">
              <a:avLst/>
            </a:prstGeom>
            <a:noFill/>
          </p:spPr>
        </p:pic>
      </p:grpSp>
      <p:sp>
        <p:nvSpPr>
          <p:cNvPr id="13" name="Рамка 12"/>
          <p:cNvSpPr/>
          <p:nvPr userDrawn="1"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39750" y="2060848"/>
            <a:ext cx="7993063" cy="3991898"/>
            <a:chOff x="539750" y="1344094"/>
            <a:chExt cx="7993063" cy="5233398"/>
          </a:xfrm>
        </p:grpSpPr>
        <p:grpSp>
          <p:nvGrpSpPr>
            <p:cNvPr id="6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533879"/>
              <a:chOff x="539552" y="-815361"/>
              <a:chExt cx="7992888" cy="5667588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539552" y="-815361"/>
                <a:ext cx="7992888" cy="605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7"/>
                <a:ext cx="3628503" cy="6557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411760" y="6093296"/>
              <a:ext cx="184731" cy="48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6581000"/>
            <a:ext cx="1695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Подосёнова</a:t>
            </a:r>
            <a:r>
              <a:rPr lang="ru-RU" sz="1200" dirty="0" smtClean="0"/>
              <a:t> Ю.А.</a:t>
            </a:r>
            <a:endParaRPr lang="ru-RU" sz="1200" dirty="0"/>
          </a:p>
        </p:txBody>
      </p:sp>
      <p:pic>
        <p:nvPicPr>
          <p:cNvPr id="3" name="Picture 2" descr="C:\Users\Влад\Desktop\хороводница\IMG_20170411_103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0592" y="-9244408"/>
            <a:ext cx="21483937" cy="1208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3.bp.blogspot.com/-hQmWAXrNyuo/VwuQdIZFqJI/AAAAAAAArjs/F6XJ7woZTA8vaNYdiXgaVBOzqZoTPmSKw/s1600/a7ff94f2c5a6770911a108f9e43faed759b2c11546002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6984776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7920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97352"/>
            <a:ext cx="1475656" cy="28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Подосёнова</a:t>
            </a:r>
            <a:r>
              <a:rPr lang="ru-RU" sz="1200" dirty="0" smtClean="0"/>
              <a:t> Ю.А.</a:t>
            </a:r>
            <a:endParaRPr lang="ru-RU" sz="1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641080" y="5805264"/>
            <a:ext cx="45719" cy="3208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Влад\Desktop\хороводница\IMG_20170411_105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" y="836712"/>
            <a:ext cx="2434958" cy="4328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Влад\Desktop\хороводница\IMG_20170411_105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54" y="1676305"/>
            <a:ext cx="2437354" cy="4333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Влад\Desktop\хороводница\IMG_20170411_110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59" y="836712"/>
            <a:ext cx="2440344" cy="4338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4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769152" y="4139951"/>
            <a:ext cx="5132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08720"/>
            <a:ext cx="6120680" cy="15016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8864"/>
            <a:ext cx="1691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Подосёнова</a:t>
            </a:r>
            <a:r>
              <a:rPr lang="ru-RU" sz="1200" dirty="0" smtClean="0"/>
              <a:t> Ю.А.</a:t>
            </a:r>
            <a:endParaRPr lang="ru-RU" sz="1200" dirty="0"/>
          </a:p>
        </p:txBody>
      </p:sp>
      <p:pic>
        <p:nvPicPr>
          <p:cNvPr id="10242" name="Picture 2" descr="https://ds02.infourok.ru/uploads/ex/0eb0/0004f0af-4cb81f7e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54816"/>
            <a:ext cx="6840760" cy="513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1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488832" cy="648072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8028384" y="5938739"/>
            <a:ext cx="273224" cy="457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31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827584" y="1844823"/>
            <a:ext cx="7453509" cy="3076804"/>
            <a:chOff x="1115616" y="2132856"/>
            <a:chExt cx="7165477" cy="335506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32856"/>
              <a:ext cx="7165477" cy="11012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6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361672" y="5085184"/>
              <a:ext cx="4910120" cy="402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7585" y="1198492"/>
            <a:ext cx="74535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Русская народная кукла</a:t>
            </a:r>
          </a:p>
          <a:p>
            <a:pPr algn="ctr"/>
            <a:r>
              <a:rPr lang="ru-RU" sz="4400" dirty="0" smtClean="0"/>
              <a:t>«Хороводница»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4284874"/>
            <a:ext cx="3493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Проект подготовила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dirty="0" smtClean="0"/>
              <a:t>Быкова Любовь</a:t>
            </a:r>
          </a:p>
          <a:p>
            <a:r>
              <a:rPr lang="ru-RU" dirty="0" smtClean="0"/>
              <a:t>Руководитель:    </a:t>
            </a:r>
            <a:r>
              <a:rPr lang="ru-RU" dirty="0" err="1" smtClean="0"/>
              <a:t>Подосёнова</a:t>
            </a:r>
            <a:r>
              <a:rPr lang="ru-RU" dirty="0" smtClean="0"/>
              <a:t> Ю.А.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14589"/>
            <a:ext cx="1619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dirty="0" err="1">
                <a:solidFill>
                  <a:prstClr val="black"/>
                </a:solidFill>
              </a:rPr>
              <a:t>Подосёнова</a:t>
            </a:r>
            <a:r>
              <a:rPr lang="ru-RU" sz="1200" dirty="0">
                <a:solidFill>
                  <a:prstClr val="black"/>
                </a:solidFill>
              </a:rPr>
              <a:t> Ю.А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832" y="836712"/>
            <a:ext cx="7542584" cy="45719"/>
          </a:xfrm>
        </p:spPr>
        <p:txBody>
          <a:bodyPr/>
          <a:lstStyle/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Подосёнова</a:t>
            </a:r>
            <a:r>
              <a:rPr lang="ru-RU" sz="1200" dirty="0" smtClean="0"/>
              <a:t> Ю.А.</a:t>
            </a:r>
            <a:endParaRPr lang="ru-RU" sz="1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5949280"/>
            <a:ext cx="7848872" cy="2054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://vsdn.ru/images/data/mus/70488_big_1419862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6" y="822270"/>
            <a:ext cx="3444816" cy="5245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s1.livemaster.ru/storage/f3/63/2e7fbf9666fb74cd6df886feb5t7--russkij-stil-narodnaya-kukla-horovodnits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5" y="1772816"/>
            <a:ext cx="4129600" cy="36724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720080"/>
          </a:xfrm>
        </p:spPr>
        <p:txBody>
          <a:bodyPr/>
          <a:lstStyle/>
          <a:p>
            <a:r>
              <a:rPr lang="ru-RU" sz="2400" dirty="0" smtClean="0"/>
              <a:t>Материалы и инструменты: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154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Подосёнова</a:t>
            </a:r>
            <a:r>
              <a:rPr lang="ru-RU" sz="1200" dirty="0" smtClean="0"/>
              <a:t> Ю.А.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3832" y="1412776"/>
            <a:ext cx="7398568" cy="4713387"/>
          </a:xfrm>
        </p:spPr>
        <p:txBody>
          <a:bodyPr/>
          <a:lstStyle/>
          <a:p>
            <a:pPr algn="ctr"/>
            <a:endParaRPr lang="ru-RU" b="1" dirty="0"/>
          </a:p>
        </p:txBody>
      </p:sp>
      <p:pic>
        <p:nvPicPr>
          <p:cNvPr id="3074" name="Picture 2" descr="C:\Users\Влад\Desktop\хороводница\IMG_20170411_103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38813"/>
            <a:ext cx="7322675" cy="4510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9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16824" cy="580926"/>
          </a:xfrm>
        </p:spPr>
        <p:txBody>
          <a:bodyPr/>
          <a:lstStyle/>
          <a:p>
            <a:r>
              <a:rPr lang="ru-RU" sz="3600" dirty="0" smtClean="0"/>
              <a:t>Технология изготовления: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97353"/>
            <a:ext cx="1763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Подосёнова</a:t>
            </a:r>
            <a:r>
              <a:rPr lang="ru-RU" sz="1200" dirty="0" smtClean="0"/>
              <a:t> Ю.А.</a:t>
            </a:r>
            <a:endParaRPr lang="ru-RU" sz="1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81844" y="1340768"/>
            <a:ext cx="7434572" cy="50014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Влад\Desktop\хороводница\IMG_20170411_103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81844" y="1412773"/>
            <a:ext cx="7434572" cy="46085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056784" cy="1440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97352"/>
            <a:ext cx="1691680" cy="28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Подосёнова</a:t>
            </a:r>
            <a:r>
              <a:rPr lang="ru-RU" sz="1200" dirty="0" smtClean="0"/>
              <a:t> Ю.А.</a:t>
            </a:r>
            <a:endParaRPr lang="ru-RU" sz="1200" dirty="0"/>
          </a:p>
        </p:txBody>
      </p:sp>
      <p:pic>
        <p:nvPicPr>
          <p:cNvPr id="5122" name="Picture 2" descr="C:\Users\Влад\Desktop\хороводница\IMG_20170411_103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45838" y="836711"/>
            <a:ext cx="4736526" cy="2686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604448" y="3501008"/>
            <a:ext cx="82352" cy="2625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4" name="Picture 4" descr="C:\Users\Влад\Desktop\хороводница\IMG_20170411_104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64087" y="836710"/>
            <a:ext cx="2900921" cy="5252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лад\Desktop\хороводница\IMG_20170411_1039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1954" y="2388857"/>
            <a:ext cx="2664295" cy="4736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06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8" cy="3460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7380312" y="5764752"/>
            <a:ext cx="68753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81001"/>
            <a:ext cx="1619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Подосёнова</a:t>
            </a:r>
            <a:r>
              <a:rPr lang="ru-RU" sz="1200" dirty="0" smtClean="0"/>
              <a:t> Ю.А.</a:t>
            </a:r>
            <a:endParaRPr lang="ru-RU" sz="1200" dirty="0"/>
          </a:p>
        </p:txBody>
      </p:sp>
      <p:pic>
        <p:nvPicPr>
          <p:cNvPr id="6146" name="Picture 2" descr="C:\Users\Влад\Desktop\хороводница\IMG_20170411_1045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2" y="2708920"/>
            <a:ext cx="1911105" cy="3397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лад\Desktop\хороводница\IMG_20170411_1051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13" y="692696"/>
            <a:ext cx="1911105" cy="3397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лад\Desktop\хороводница\IMG_20170411_1046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29" y="824668"/>
            <a:ext cx="1917880" cy="34095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лад\Desktop\хороводница\IMG_20170411_1048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09" y="2708922"/>
            <a:ext cx="1911104" cy="3397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2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6597353"/>
            <a:ext cx="140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Подосёнова</a:t>
            </a:r>
            <a:r>
              <a:rPr lang="ru-RU" sz="1200" dirty="0" smtClean="0"/>
              <a:t> Ю.А.</a:t>
            </a:r>
            <a:endParaRPr lang="ru-RU" sz="1200" dirty="0"/>
          </a:p>
        </p:txBody>
      </p:sp>
      <p:pic>
        <p:nvPicPr>
          <p:cNvPr id="7170" name="Picture 2" descr="C:\Users\Влад\Desktop\хороводница\IMG_20170411_105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1872208" cy="3328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 flipV="1">
            <a:off x="8641080" y="6126163"/>
            <a:ext cx="45719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2" name="Picture 4" descr="C:\Users\Влад\Desktop\хороводница\IMG_20170411_105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96545"/>
            <a:ext cx="1872208" cy="3328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Влад\Desktop\хороводница\IMG_20170411_1053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1"/>
            <a:ext cx="1872208" cy="33283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Влад\Desktop\хороводница\IMG_20170411_1054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300" y="2636911"/>
            <a:ext cx="1905752" cy="3388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488832" cy="621783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581001"/>
            <a:ext cx="1619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Подосёнова</a:t>
            </a:r>
            <a:r>
              <a:rPr lang="ru-RU" sz="1200" dirty="0" smtClean="0"/>
              <a:t> Ю.А.</a:t>
            </a:r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8424" y="6080444"/>
            <a:ext cx="298376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Влад\Desktop\хороводница\IMG_20170411_1057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99" y="848848"/>
            <a:ext cx="1930717" cy="3432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лад\Desktop\хороводница\IMG_20170411_105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2" y="848849"/>
            <a:ext cx="1930715" cy="3432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Влад\Desktop\хороводница\IMG_20170411_1056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07" y="2565039"/>
            <a:ext cx="1928734" cy="3428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Влад\Desktop\хороводница\IMG_20170411_1058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48" y="2565041"/>
            <a:ext cx="1956564" cy="3478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7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97471E8EE621E4993B09F1295CAF34E" ma:contentTypeVersion="50" ma:contentTypeDescription="Создание документа." ma:contentTypeScope="" ma:versionID="fcbc75269b11f8b9925bc90facbaf1b3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093b4cf649d4be2f76cd338fa02d6b27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AWJJH2MPE6E2-1972709851-1180</_dlc_DocId>
    <_dlc_DocIdUrl xmlns="4a252ca3-5a62-4c1c-90a6-29f4710e47f8">
      <Url>http://edu-sps.koiro.local/Sharya/ddt/1/_layouts/15/DocIdRedir.aspx?ID=AWJJH2MPE6E2-1972709851-1180</Url>
      <Description>AWJJH2MPE6E2-1972709851-1180</Description>
    </_dlc_DocIdUrl>
  </documentManagement>
</p:properties>
</file>

<file path=customXml/itemProps1.xml><?xml version="1.0" encoding="utf-8"?>
<ds:datastoreItem xmlns:ds="http://schemas.openxmlformats.org/officeDocument/2006/customXml" ds:itemID="{D095B353-36C8-480C-A36F-0E6790B5EEDD}"/>
</file>

<file path=customXml/itemProps2.xml><?xml version="1.0" encoding="utf-8"?>
<ds:datastoreItem xmlns:ds="http://schemas.openxmlformats.org/officeDocument/2006/customXml" ds:itemID="{8C520EFA-6E9D-4668-8EBD-5D6A67CF554B}"/>
</file>

<file path=customXml/itemProps3.xml><?xml version="1.0" encoding="utf-8"?>
<ds:datastoreItem xmlns:ds="http://schemas.openxmlformats.org/officeDocument/2006/customXml" ds:itemID="{25D22D30-EFB2-4D9E-AA7C-0D352DF4E6DA}"/>
</file>

<file path=customXml/itemProps4.xml><?xml version="1.0" encoding="utf-8"?>
<ds:datastoreItem xmlns:ds="http://schemas.openxmlformats.org/officeDocument/2006/customXml" ds:itemID="{51A4DE08-C6D6-42F7-8FF3-89E8E88C7CC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1033</TotalTime>
  <Words>59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Материалы и инструменты:</vt:lpstr>
      <vt:lpstr>Технология изготовления: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Влад</cp:lastModifiedBy>
  <cp:revision>70</cp:revision>
  <dcterms:created xsi:type="dcterms:W3CDTF">2014-02-28T15:22:04Z</dcterms:created>
  <dcterms:modified xsi:type="dcterms:W3CDTF">2017-05-18T06:17:37Z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0x010100497471E8EE621E4993B09F1295CAF34E</vt:lpwstr>
  </property>
  <property fmtid="{D5CDD505-2E9C-101B-9397-08002B2CF9AE}" pid="3" name="_dlc_DocIdItemGuid">
    <vt:lpwstr>8b2acd42-5b5f-45ec-af11-5d4421077299</vt:lpwstr>
  </property>
</Properties>
</file>