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308" r:id="rId3"/>
    <p:sldId id="309" r:id="rId4"/>
    <p:sldId id="310" r:id="rId5"/>
    <p:sldId id="257" r:id="rId6"/>
    <p:sldId id="305" r:id="rId7"/>
    <p:sldId id="306" r:id="rId8"/>
    <p:sldId id="304" r:id="rId9"/>
    <p:sldId id="311" r:id="rId10"/>
    <p:sldId id="307" r:id="rId11"/>
    <p:sldId id="312" r:id="rId12"/>
    <p:sldId id="300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BDA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5830-3652-43D9-885B-3453BFB060A5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0AC97-2985-4792-B233-B47FFBF53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4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EC0E-C49F-43F8-8015-E436CCBE76F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D96-5525-428E-8303-F36D21517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EC0E-C49F-43F8-8015-E436CCBE76F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D96-5525-428E-8303-F36D21517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EC0E-C49F-43F8-8015-E436CCBE76F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D96-5525-428E-8303-F36D21517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EC0E-C49F-43F8-8015-E436CCBE76F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D96-5525-428E-8303-F36D21517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EC0E-C49F-43F8-8015-E436CCBE76F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D96-5525-428E-8303-F36D21517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EC0E-C49F-43F8-8015-E436CCBE76F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D96-5525-428E-8303-F36D21517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EC0E-C49F-43F8-8015-E436CCBE76F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D96-5525-428E-8303-F36D21517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EC0E-C49F-43F8-8015-E436CCBE76F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D96-5525-428E-8303-F36D21517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EC0E-C49F-43F8-8015-E436CCBE76F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D96-5525-428E-8303-F36D21517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EC0E-C49F-43F8-8015-E436CCBE76F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D96-5525-428E-8303-F36D21517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EC0E-C49F-43F8-8015-E436CCBE76F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D96-5525-428E-8303-F36D21517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EC0E-C49F-43F8-8015-E436CCBE76F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CD96-5525-428E-8303-F36D21517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EC0E-C49F-43F8-8015-E436CCBE76F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2CD96-5525-428E-8303-F36D21517E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85545" cy="3816424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ru-RU" sz="4800" dirty="0">
                <a:solidFill>
                  <a:schemeClr val="accent4">
                    <a:lumMod val="75000"/>
                  </a:schemeClr>
                </a:solidFill>
              </a:rPr>
              <a:t>Народная кукла - оберег</a:t>
            </a:r>
            <a:br>
              <a:rPr lang="ru-RU" sz="4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dirty="0">
                <a:solidFill>
                  <a:schemeClr val="accent4">
                    <a:lumMod val="75000"/>
                  </a:schemeClr>
                </a:solidFill>
              </a:rPr>
              <a:t>«Колокольчик»</a:t>
            </a:r>
            <a:br>
              <a:rPr lang="ru-RU" sz="4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dirty="0">
                <a:solidFill>
                  <a:schemeClr val="accent4">
                    <a:lumMod val="75000"/>
                  </a:schemeClr>
                </a:solidFill>
              </a:rPr>
              <a:t>Творческий проект</a:t>
            </a:r>
            <a:br>
              <a:rPr lang="ru-RU" sz="48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869160"/>
            <a:ext cx="3999388" cy="156023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Выполнила: Сабурова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Дарья</a:t>
            </a:r>
          </a:p>
          <a:p>
            <a:pPr algn="l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Руководитель: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Подосёнова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Юлия Анатольевна</a:t>
            </a:r>
          </a:p>
          <a:p>
            <a:pPr algn="r"/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180020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7.  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Теперь делаем руки. Для этого свободные концы ткани выравниваем, определяем длину рук. Немного ткани подворачиваем внутрь рукава. С краю отмеряем размеры ладошки и манжеты рукава и перевязываем ниткой.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2420888"/>
            <a:ext cx="8104414" cy="4008508"/>
          </a:xfrm>
        </p:spPr>
        <p:txBody>
          <a:bodyPr>
            <a:normAutofit fontScale="25000" lnSpcReduction="20000"/>
          </a:bodyPr>
          <a:lstStyle/>
          <a:p>
            <a:pPr indent="-68263">
              <a:buNone/>
            </a:pPr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492896"/>
            <a:ext cx="79208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C:\Users\Влад\Desktop\конкурс\IMG_4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4" y="1556792"/>
            <a:ext cx="3136410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лад\Desktop\конкурс\IMG_4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76" y="1537766"/>
            <a:ext cx="3164986" cy="2107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лад\Desktop\конкурс\IMG_4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4" y="4325705"/>
            <a:ext cx="3136410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лад\Desktop\конкурс\IMG_42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22747"/>
            <a:ext cx="2991834" cy="1991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Влад\Desktop\конкурс\IMG_42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03448"/>
            <a:ext cx="3318892" cy="2209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3"/>
            <a:ext cx="8291263" cy="936105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8. 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На голову кукле повязываем платок. 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9.  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Всё, кукла готова. 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41080" y="1628800"/>
            <a:ext cx="45719" cy="44973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7" descr="C:\Users\Влад\Desktop\конкурс\IMG_42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383">
            <a:off x="347547" y="2060848"/>
            <a:ext cx="2486809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Влад\Desktop\конкурс\IMG_4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13" y="591388"/>
            <a:ext cx="2451006" cy="1631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Влад\Desktop\конкурс\IMG_42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45">
            <a:off x="366816" y="4148782"/>
            <a:ext cx="2448272" cy="1630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лад\Desktop\конкурс\IMG_42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248">
            <a:off x="6109220" y="2204864"/>
            <a:ext cx="237934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лад\Desktop\конкурс\IMG_42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448272" cy="1630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лад\Desktop\конкурс\IMG_42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352">
            <a:off x="6142645" y="4148783"/>
            <a:ext cx="2448272" cy="1630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Влад\Desktop\конкурс\IMG_42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7208"/>
            <a:ext cx="3670636" cy="2443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80361"/>
      </p:ext>
    </p:extLst>
  </p:cSld>
  <p:clrMapOvr>
    <a:masterClrMapping/>
  </p:clrMapOvr>
  <p:transition spd="med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Влад\Desktop\конкурс\IMG_4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12" y="4509120"/>
            <a:ext cx="2950769" cy="1964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лад\Desktop\конкурс\IMG_4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3"/>
            <a:ext cx="2950768" cy="1964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Влад\Desktop\конкурс\IMG_4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77" y="428728"/>
            <a:ext cx="2950768" cy="1964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Влад\Desktop\конкурс\IMG_42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29" y="2133969"/>
            <a:ext cx="3567349" cy="2375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Влад\Desktop\конкурс\IMG_42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0" y="476672"/>
            <a:ext cx="2806752" cy="1868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7" y="2708920"/>
            <a:ext cx="5976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Спасибо за внимание!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 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8280920" cy="4425355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Цель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Выполнить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изделие в технике «Народная кукла».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Задачи: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1.	Изучение истории народной куклы – оберега «Колокольчик». Изучение технологии изготовления данного вида куклы.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2.	Подобрать необходимые инструменты и материалы.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4.	Изготовить изделие.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 flipH="1">
            <a:off x="8686800" y="2348880"/>
            <a:ext cx="61664" cy="377728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6459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Кукла имеет многовековую историю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.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Кукла была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бережнёй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берегиней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, хранительницей доброго духа. 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Берегиня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– от слова «беречь», «оберег». Человек брал такую куклу-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берегиню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, три раза оборачивался против часовой стрелки  и приговаривал: «Отвернись злом, повернись добром».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2790" y="2564904"/>
            <a:ext cx="45719" cy="3545299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5" name="Picture 4" descr="C:\Users\Влад\Desktop\ыфыфыв\IMG_20160326_1001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84569"/>
            <a:ext cx="1800200" cy="3203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63023"/>
            <a:ext cx="3816424" cy="29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:\подосенова\P13607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84569"/>
            <a:ext cx="2376263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8002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Малышей  с пяти лет учили самих делать таких кукол, передавая им опыт и представления о жизни предков. </a:t>
            </a:r>
          </a:p>
        </p:txBody>
      </p:sp>
      <p:pic>
        <p:nvPicPr>
          <p:cNvPr id="1026" name="Picture 2" descr="C:\Users\Влад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79" y="3140968"/>
            <a:ext cx="2556439" cy="32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\Desktop\девочка с бабушк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7338"/>
            <a:ext cx="2486373" cy="3107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\Desktop\берёз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12" y="2132856"/>
            <a:ext cx="364840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2376264"/>
          </a:xfrm>
        </p:spPr>
        <p:txBody>
          <a:bodyPr>
            <a:noAutofit/>
          </a:bodyPr>
          <a:lstStyle/>
          <a:p>
            <a:pPr algn="l"/>
            <a:r>
              <a:rPr lang="ru-RU" sz="1800" b="1" i="1" u="sng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Материалы:</a:t>
            </a:r>
            <a:br>
              <a:rPr lang="ru-RU" sz="1800" b="1" i="1" u="sng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1. Три лоскутка разноцветной ткани круглой формы диаметром 25 см, 21 см, 18 см;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2. Лоскуток белой ткани размером 28 на 18 см для головы и рук;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3. Лоскуток треугольной формы для платка;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4. Кусочек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ваты;</a:t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5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. Колокольчик;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6. Нитки мулине;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>7. Ножницы.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600" dirty="0">
                <a:latin typeface="+mn-lt"/>
                <a:cs typeface="Times New Roman" pitchFamily="18" charset="0"/>
              </a:rPr>
              <a:t/>
            </a:r>
            <a:br>
              <a:rPr lang="ru-RU" sz="1600" dirty="0">
                <a:latin typeface="+mn-lt"/>
                <a:cs typeface="Times New Roman" pitchFamily="18" charset="0"/>
              </a:rPr>
            </a:br>
            <a:endParaRPr lang="ru-RU" sz="1600" dirty="0">
              <a:latin typeface="+mn-lt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3367" y="3573016"/>
            <a:ext cx="8136904" cy="316835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6080444"/>
            <a:ext cx="20882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C:\Users\Влад\Desktop\конкурс\IMG_4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59"/>
            <a:ext cx="3384376" cy="2253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\Desktop\конкурс\IMG_4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36" y="3540649"/>
            <a:ext cx="3241060" cy="21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лад\Desktop\конкурс\IMG_4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451">
            <a:off x="431400" y="2576447"/>
            <a:ext cx="3060481" cy="2037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\Desktop\конкурс\IMG_4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798">
            <a:off x="5796136" y="4484067"/>
            <a:ext cx="2745355" cy="1827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Согласно народным традициям, по изготовлению любой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</a:rPr>
              <a:t>обереговой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куклы пользоваться ножницами и иглой не желательно. Также нельзя было рисовать кукле лицо – наши предки верили, что через глаза в куклу может вселиться злой дух.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5072074"/>
            <a:ext cx="8186766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лицо</a:t>
            </a:r>
            <a:endParaRPr lang="ru-RU" dirty="0"/>
          </a:p>
        </p:txBody>
      </p:sp>
      <p:pic>
        <p:nvPicPr>
          <p:cNvPr id="2050" name="Picture 2" descr="C:\Users\Влад\Desktop\конкурс\IMG_4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2793"/>
            <a:ext cx="2271194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д\Desktop\конкурс\IMG_4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05" y="1402793"/>
            <a:ext cx="2271194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лад\Desktop\конкурс\IMG_4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02793"/>
            <a:ext cx="2271194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Влад\Desktop\ыфыфыв\IMG_20160326_1003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14961"/>
            <a:ext cx="1872208" cy="3433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Влад\Desktop\ыфыфыв\IMG_20160326_1004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35" y="3295049"/>
            <a:ext cx="1699203" cy="3020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Влад\Desktop\ыфыфыв\IMG_20160326_1000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43514"/>
            <a:ext cx="1728192" cy="3072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1608" cy="100811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1. Возьмём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вату и скатаем  из неё шарик.  Затем к этому шарику привяжем колокольчик. Положим шарик с колокольчиком на середину большого лоскутка круглой формы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2. 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Набивку обернём центром лоскутка и туго перевяжем ниткой.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2204864"/>
            <a:ext cx="7344816" cy="392129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000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140968"/>
            <a:ext cx="45719" cy="29851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Влад\Desktop\конкурс\IMG_4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5154">
            <a:off x="392278" y="1268760"/>
            <a:ext cx="2838128" cy="1889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лад\Desktop\конкурс\IMG_4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0946">
            <a:off x="6084168" y="1268760"/>
            <a:ext cx="2664296" cy="1773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лад\Desktop\конкурс\IMG_4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197">
            <a:off x="6084169" y="4424911"/>
            <a:ext cx="2664296" cy="1773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Влад\Desktop\конкурс\IMG_41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526">
            <a:off x="392278" y="4424911"/>
            <a:ext cx="2838128" cy="1889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лад\Desktop\конкурс\IMG_41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07" y="2746492"/>
            <a:ext cx="3554201" cy="2366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936104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3. 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В середину лоскутка поменьше кладем то, что получилось и опять оборачиваем и перевязываем ниткой.</a:t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4.  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Также поступаем и с третьим лоскутком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ткани. </a:t>
            </a:r>
            <a:br>
              <a:rPr lang="ru-RU" sz="14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5. 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У нас получилась юбка из трёх слоёв ткани и голова.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780928"/>
            <a:ext cx="8105554" cy="338808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929586" y="4857761"/>
            <a:ext cx="428628" cy="78581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Влад\Desktop\конкурс\IMG_41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3" y="1628799"/>
            <a:ext cx="2992329" cy="1992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лад\Desktop\конкурс\IMG_4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21" y="1268760"/>
            <a:ext cx="2703801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лад\Desktop\конкурс\IMG_41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27" y="1647240"/>
            <a:ext cx="2964634" cy="1973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лад\Desktop\конкурс\IMG_41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2" y="3933056"/>
            <a:ext cx="2970366" cy="1977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Влад\Desktop\конкурс\IMG_4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55122"/>
            <a:ext cx="2755430" cy="183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Влад\Desktop\конкурс\IMG_42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21" y="4128782"/>
            <a:ext cx="2842439" cy="1892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6. Теперь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возьмём белый лоскуток прямоугольной формы. В середину его кладем то, что получилось ранее. Оборачиваем белой тканью голову куклы и туго перевязываем.</a:t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980728"/>
            <a:ext cx="8136904" cy="5472608"/>
          </a:xfrm>
        </p:spPr>
        <p:txBody>
          <a:bodyPr/>
          <a:lstStyle/>
          <a:p>
            <a:r>
              <a:rPr lang="ru-RU" sz="1300" dirty="0">
                <a:solidFill>
                  <a:prstClr val="black"/>
                </a:solidFill>
                <a:ea typeface="+mj-ea"/>
                <a:cs typeface="Times New Roman" pitchFamily="18" charset="0"/>
              </a:rPr>
              <a:t/>
            </a:r>
            <a:br>
              <a:rPr lang="ru-RU" sz="1300" dirty="0">
                <a:solidFill>
                  <a:prstClr val="black"/>
                </a:solidFill>
                <a:ea typeface="+mj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04448" y="1628800"/>
            <a:ext cx="82352" cy="44973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591">
            <a:off x="380172" y="1340768"/>
            <a:ext cx="3384376" cy="22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C:\Users\Влад\Desktop\конкурс\IMG_4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362">
            <a:off x="4987462" y="1340768"/>
            <a:ext cx="3392837" cy="2258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698">
            <a:off x="380172" y="4221087"/>
            <a:ext cx="3384376" cy="226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0937">
            <a:off x="4303424" y="3084307"/>
            <a:ext cx="4760913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811529"/>
      </p:ext>
    </p:extLst>
  </p:cSld>
  <p:clrMapOvr>
    <a:masterClrMapping/>
  </p:clrMapOvr>
  <p:transition spd="med">
    <p:diamond/>
  </p:transition>
</p:sld>
</file>

<file path=ppt/theme/theme1.xml><?xml version="1.0" encoding="utf-8"?>
<a:theme xmlns:a="http://schemas.openxmlformats.org/drawingml/2006/main" name="ramka_02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A9B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97471E8EE621E4993B09F1295CAF34E" ma:contentTypeVersion="50" ma:contentTypeDescription="Создание документа." ma:contentTypeScope="" ma:versionID="fcbc75269b11f8b9925bc90facbaf1b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AWJJH2MPE6E2-1972709851-1178</_dlc_DocId>
    <_dlc_DocIdUrl xmlns="4a252ca3-5a62-4c1c-90a6-29f4710e47f8">
      <Url>http://xn--44-6kcadhwnl3cfdx.xn--p1ai/Sharya/ddt/1/_layouts/15/DocIdRedir.aspx?ID=AWJJH2MPE6E2-1972709851-1178</Url>
      <Description>AWJJH2MPE6E2-1972709851-1178</Description>
    </_dlc_DocIdUrl>
  </documentManagement>
</p:properties>
</file>

<file path=customXml/itemProps1.xml><?xml version="1.0" encoding="utf-8"?>
<ds:datastoreItem xmlns:ds="http://schemas.openxmlformats.org/officeDocument/2006/customXml" ds:itemID="{3315BC85-5A89-491D-8E73-D0BA166A2252}"/>
</file>

<file path=customXml/itemProps2.xml><?xml version="1.0" encoding="utf-8"?>
<ds:datastoreItem xmlns:ds="http://schemas.openxmlformats.org/officeDocument/2006/customXml" ds:itemID="{70F51E98-18FE-49F3-B28E-36CD6013A972}"/>
</file>

<file path=customXml/itemProps3.xml><?xml version="1.0" encoding="utf-8"?>
<ds:datastoreItem xmlns:ds="http://schemas.openxmlformats.org/officeDocument/2006/customXml" ds:itemID="{8E9BEB46-7F7F-4621-9C10-5D59F5E4CD92}"/>
</file>

<file path=customXml/itemProps4.xml><?xml version="1.0" encoding="utf-8"?>
<ds:datastoreItem xmlns:ds="http://schemas.openxmlformats.org/officeDocument/2006/customXml" ds:itemID="{AA4A1F26-7B29-4581-9D4C-C8DAFCB26114}"/>
</file>

<file path=docProps/app.xml><?xml version="1.0" encoding="utf-8"?>
<Properties xmlns="http://schemas.openxmlformats.org/officeDocument/2006/extended-properties" xmlns:vt="http://schemas.openxmlformats.org/officeDocument/2006/docPropsVTypes">
  <Template>ramka_02</Template>
  <TotalTime>2263</TotalTime>
  <Words>218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ramka_02</vt:lpstr>
      <vt:lpstr>Народная кукла - оберег «Колокольчик» Творческий проект </vt:lpstr>
      <vt:lpstr>Цель и задачи:</vt:lpstr>
      <vt:lpstr>Кукла имеет многовековую историю.  Кукла была бережнёй, берегиней, хранительницей доброго духа.  Берегиня – от слова «беречь», «оберег». Человек брал такую куклу-берегиню, три раза оборачивался против часовой стрелки  и приговаривал: «Отвернись злом, повернись добром».</vt:lpstr>
      <vt:lpstr>Малышей  с пяти лет учили самих делать таких кукол, передавая им опыт и представления о жизни предков. </vt:lpstr>
      <vt:lpstr>Материалы: 1. Три лоскутка разноцветной ткани круглой формы диаметром 25 см, 21 см, 18 см; 2. Лоскуток белой ткани размером 28 на 18 см для головы и рук; 3. Лоскуток треугольной формы для платка; 4. Кусочек ваты; 5. Колокольчик; 6. Нитки мулине; 7. Ножницы.  </vt:lpstr>
      <vt:lpstr>Согласно народным традициям, по изготовлению любой обереговой куклы пользоваться ножницами и иглой не желательно. Также нельзя было рисовать кукле лицо – наши предки верили, что через глаза в куклу может вселиться злой дух.</vt:lpstr>
      <vt:lpstr>1. Возьмём вату и скатаем  из неё шарик.  Затем к этому шарику привяжем колокольчик. Положим шарик с колокольчиком на середину большого лоскутка круглой формы.  2.  Набивку обернём центром лоскутка и туго перевяжем ниткой.</vt:lpstr>
      <vt:lpstr>3.  В середину лоскутка поменьше кладем то, что получилось и опять оборачиваем и перевязываем ниткой. 4.   Также поступаем и с третьим лоскутком ткани.  5.  У нас получилась юбка из трёх слоёв ткани и голова. </vt:lpstr>
      <vt:lpstr>6. Теперь возьмём белый лоскуток прямоугольной формы. В середину его кладем то, что получилось ранее. Оборачиваем белой тканью голову куклы и туго перевязываем. </vt:lpstr>
      <vt:lpstr>7.   Теперь делаем руки. Для этого свободные концы ткани выравниваем, определяем длину рук. Немного ткани подворачиваем внутрь рукава. С краю отмеряем размеры ладошки и манжеты рукава и перевязываем ниткой.    </vt:lpstr>
      <vt:lpstr>8.  На голову кукле повязываем платок.  9.   Всё, кукла готова.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дополнительного образования детей города Костромы Детско-юношеский центр «Ровесник» Культурно-просветительский центр имени Ефима Честнякова </dc:title>
  <dc:creator>Admin</dc:creator>
  <cp:lastModifiedBy>Влад</cp:lastModifiedBy>
  <cp:revision>206</cp:revision>
  <dcterms:created xsi:type="dcterms:W3CDTF">2015-02-27T20:12:48Z</dcterms:created>
  <dcterms:modified xsi:type="dcterms:W3CDTF">2016-04-17T10:36:57Z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0x010100497471E8EE621E4993B09F1295CAF34E</vt:lpwstr>
  </property>
  <property fmtid="{D5CDD505-2E9C-101B-9397-08002B2CF9AE}" pid="3" name="_dlc_DocIdItemGuid">
    <vt:lpwstr>b16e2a14-52d2-4b3b-aae3-39e93c3b2c4c</vt:lpwstr>
  </property>
</Properties>
</file>