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600072" cy="1080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презентации: 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Иващенко Л.П.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ГБОУ </a:t>
            </a:r>
            <a:r>
              <a:rPr lang="ru-RU" dirty="0" err="1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/с 762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Москва ВАО р-н Вешняки</a:t>
            </a:r>
            <a:endParaRPr lang="ru-RU" dirty="0">
              <a:ln w="1841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00B050"/>
                </a:solidFill>
              </a:rPr>
              <a:t>ДВИЖЕНИЕ – ЭТО ЖИЗНЬ!</a:t>
            </a:r>
            <a:endParaRPr lang="ru-RU" b="1" dirty="0">
              <a:ln w="50800"/>
              <a:solidFill>
                <a:srgbClr val="00B050"/>
              </a:solidFill>
            </a:endParaRP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352928" cy="47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ЗАЛОГ ЗДОРОВЬЯ!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  <a:endParaRPr lang="ru-RU" b="1" cap="all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31E735F099CAA4F994DDFA32E51A5C3" ma:contentTypeVersion="0" ma:contentTypeDescription="Создание документа." ma:contentTypeScope="" ma:versionID="9d9c41edf941dae4553a15c9162797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30425-CD0B-480F-9D09-BFD889F107D0}"/>
</file>

<file path=customXml/itemProps2.xml><?xml version="1.0" encoding="utf-8"?>
<ds:datastoreItem xmlns:ds="http://schemas.openxmlformats.org/officeDocument/2006/customXml" ds:itemID="{7DBF57C2-A2F8-465F-B8B7-39BA9259AD40}"/>
</file>

<file path=customXml/itemProps3.xml><?xml version="1.0" encoding="utf-8"?>
<ds:datastoreItem xmlns:ds="http://schemas.openxmlformats.org/officeDocument/2006/customXml" ds:itemID="{C6AF2596-C281-4304-B29C-E6961C01693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101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2013-10-27T06:26:09Z</dcterms:created>
  <dcterms:modified xsi:type="dcterms:W3CDTF">2013-10-31T14:26:34Z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0x010100D31E735F099CAA4F994DDFA32E51A5C3</vt:lpwstr>
  </property>
</Properties>
</file>