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xml" ContentType="application/xml"/>
  <Override PartName="/ppt/presentation.xml" ContentType="application/vnd.openxmlformats-officedocument.presentationml.presentation.main+xml"/>
  <Override PartName="/ppt/slides/slide23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22.xml" ContentType="application/vnd.openxmlformats-officedocument.presentationml.slide+xml"/>
  <Override PartName="/ppt/slides/slide10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24.xml" ContentType="application/vnd.openxmlformats-officedocument.presentationml.slide+xml"/>
  <Override PartName="/ppt/slides/slide19.xml" ContentType="application/vnd.openxmlformats-officedocument.presentationml.slide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2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6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7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18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ppt/tags/tag1.xml" ContentType="application/vnd.openxmlformats-officedocument.presentationml.tag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2" r:id="rId13"/>
    <p:sldId id="276" r:id="rId14"/>
    <p:sldId id="277" r:id="rId15"/>
    <p:sldId id="279" r:id="rId16"/>
    <p:sldId id="273" r:id="rId17"/>
    <p:sldId id="281" r:id="rId18"/>
    <p:sldId id="291" r:id="rId19"/>
    <p:sldId id="290" r:id="rId20"/>
    <p:sldId id="283" r:id="rId21"/>
    <p:sldId id="285" r:id="rId22"/>
    <p:sldId id="289" r:id="rId23"/>
    <p:sldId id="280" r:id="rId24"/>
    <p:sldId id="292" r:id="rId25"/>
    <p:sldId id="293" r:id="rId26"/>
  </p:sldIdLst>
  <p:sldSz cx="9144000" cy="6858000" type="screen4x3"/>
  <p:notesSz cx="6858000" cy="9144000"/>
  <p:custDataLst>
    <p:tags r:id="rId28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398" autoAdjust="0"/>
    <p:restoredTop sz="76797" autoAdjust="0"/>
  </p:normalViewPr>
  <p:slideViewPr>
    <p:cSldViewPr>
      <p:cViewPr>
        <p:scale>
          <a:sx n="66" d="100"/>
          <a:sy n="66" d="100"/>
        </p:scale>
        <p:origin x="-1392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35" Type="http://schemas.openxmlformats.org/officeDocument/2006/relationships/customXml" Target="../customXml/item3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627103-157A-46EB-BA6C-1635B186132F}" type="datetimeFigureOut">
              <a:rPr lang="ru-RU" smtClean="0"/>
              <a:pPr/>
              <a:t>03.05.2015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EED3D2-1EE0-4F83-AD9E-8B0624AFA20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ED3D2-1EE0-4F83-AD9E-8B0624AFA206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ED3D2-1EE0-4F83-AD9E-8B0624AFA206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ED3D2-1EE0-4F83-AD9E-8B0624AFA206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ED3D2-1EE0-4F83-AD9E-8B0624AFA206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ED3D2-1EE0-4F83-AD9E-8B0624AFA206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ED3D2-1EE0-4F83-AD9E-8B0624AFA206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ED3D2-1EE0-4F83-AD9E-8B0624AFA206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ED3D2-1EE0-4F83-AD9E-8B0624AFA206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ED3D2-1EE0-4F83-AD9E-8B0624AFA206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ED3D2-1EE0-4F83-AD9E-8B0624AFA206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ED3D2-1EE0-4F83-AD9E-8B0624AFA206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ED3D2-1EE0-4F83-AD9E-8B0624AFA206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ED3D2-1EE0-4F83-AD9E-8B0624AFA206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ED3D2-1EE0-4F83-AD9E-8B0624AFA206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ED3D2-1EE0-4F83-AD9E-8B0624AFA206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ED3D2-1EE0-4F83-AD9E-8B0624AFA206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ED3D2-1EE0-4F83-AD9E-8B0624AFA206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ED3D2-1EE0-4F83-AD9E-8B0624AFA206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ED3D2-1EE0-4F83-AD9E-8B0624AFA206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ED3D2-1EE0-4F83-AD9E-8B0624AFA206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ED3D2-1EE0-4F83-AD9E-8B0624AFA206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ED3D2-1EE0-4F83-AD9E-8B0624AFA206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ED3D2-1EE0-4F83-AD9E-8B0624AFA206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ED3D2-1EE0-4F83-AD9E-8B0624AFA206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ED2BD-2B52-4646-8BB1-32FA40643974}" type="datetimeFigureOut">
              <a:rPr lang="ru-RU" smtClean="0"/>
              <a:pPr/>
              <a:t>03.05.2015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57B4A-66C5-4DEA-996D-A9ED0298C1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ED2BD-2B52-4646-8BB1-32FA40643974}" type="datetimeFigureOut">
              <a:rPr lang="ru-RU" smtClean="0"/>
              <a:pPr/>
              <a:t>03.05.2015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57B4A-66C5-4DEA-996D-A9ED0298C1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ED2BD-2B52-4646-8BB1-32FA40643974}" type="datetimeFigureOut">
              <a:rPr lang="ru-RU" smtClean="0"/>
              <a:pPr/>
              <a:t>03.05.2015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57B4A-66C5-4DEA-996D-A9ED0298C1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ED2BD-2B52-4646-8BB1-32FA40643974}" type="datetimeFigureOut">
              <a:rPr lang="ru-RU" smtClean="0"/>
              <a:pPr/>
              <a:t>03.05.2015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57B4A-66C5-4DEA-996D-A9ED0298C1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ED2BD-2B52-4646-8BB1-32FA40643974}" type="datetimeFigureOut">
              <a:rPr lang="ru-RU" smtClean="0"/>
              <a:pPr/>
              <a:t>03.05.2015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57B4A-66C5-4DEA-996D-A9ED0298C1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ED2BD-2B52-4646-8BB1-32FA40643974}" type="datetimeFigureOut">
              <a:rPr lang="ru-RU" smtClean="0"/>
              <a:pPr/>
              <a:t>03.05.2015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57B4A-66C5-4DEA-996D-A9ED0298C1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ED2BD-2B52-4646-8BB1-32FA40643974}" type="datetimeFigureOut">
              <a:rPr lang="ru-RU" smtClean="0"/>
              <a:pPr/>
              <a:t>03.05.2015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57B4A-66C5-4DEA-996D-A9ED0298C1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ED2BD-2B52-4646-8BB1-32FA40643974}" type="datetimeFigureOut">
              <a:rPr lang="ru-RU" smtClean="0"/>
              <a:pPr/>
              <a:t>03.05.2015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57B4A-66C5-4DEA-996D-A9ED0298C1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ED2BD-2B52-4646-8BB1-32FA40643974}" type="datetimeFigureOut">
              <a:rPr lang="ru-RU" smtClean="0"/>
              <a:pPr/>
              <a:t>03.05.2015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57B4A-66C5-4DEA-996D-A9ED0298C1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ED2BD-2B52-4646-8BB1-32FA40643974}" type="datetimeFigureOut">
              <a:rPr lang="ru-RU" smtClean="0"/>
              <a:pPr/>
              <a:t>03.05.2015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57B4A-66C5-4DEA-996D-A9ED0298C1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ED2BD-2B52-4646-8BB1-32FA40643974}" type="datetimeFigureOut">
              <a:rPr lang="ru-RU" smtClean="0"/>
              <a:pPr/>
              <a:t>03.05.2015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57B4A-66C5-4DEA-996D-A9ED0298C1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ED2BD-2B52-4646-8BB1-32FA40643974}" type="datetimeFigureOut">
              <a:rPr lang="ru-RU" smtClean="0"/>
              <a:pPr/>
              <a:t>03.05.2015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957B4A-66C5-4DEA-996D-A9ED0298C1E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Ученик23\Desktop\рисунки\Рамки война\8373284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23725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03648" y="2276872"/>
            <a:ext cx="597666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электронный музей</a:t>
            </a:r>
          </a:p>
          <a:p>
            <a:pPr algn="ctr"/>
            <a:r>
              <a:rPr lang="ru-RU" sz="3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«Через года, столетия – помните»</a:t>
            </a:r>
            <a:r>
              <a:rPr lang="ru-RU" sz="3200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23928" y="4005064"/>
            <a:ext cx="3528392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Выполнила команда 7А класса</a:t>
            </a:r>
          </a:p>
          <a:p>
            <a:pPr algn="just">
              <a:lnSpc>
                <a:spcPct val="15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«Наследники Победы»</a:t>
            </a:r>
          </a:p>
          <a:p>
            <a:pPr algn="just">
              <a:lnSpc>
                <a:spcPct val="15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МОУСОШ №4 муниципального района город Нерехта 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Нерехтский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 Костромской области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1331640" y="1628800"/>
            <a:ext cx="6336704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51063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Областной открытый образовательный  проект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51063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«Полотно Победы»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Ученик23\Desktop\рисунки\7234170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004048" y="548681"/>
            <a:ext cx="3528392" cy="70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Из личного архива Павлова Георгия Фёдоровича</a:t>
            </a:r>
          </a:p>
        </p:txBody>
      </p:sp>
      <p:pic>
        <p:nvPicPr>
          <p:cNvPr id="1027" name="Picture 3" descr="F:\Информация\Музей\прадедушка Соболевой Марии\отредактированное\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779912" y="3068960"/>
            <a:ext cx="4821967" cy="3333377"/>
          </a:xfrm>
          <a:prstGeom prst="rect">
            <a:avLst/>
          </a:prstGeom>
          <a:noFill/>
        </p:spPr>
      </p:pic>
      <p:pic>
        <p:nvPicPr>
          <p:cNvPr id="4" name="Picture 2" descr="F:\Информация\Музей\прадедушка Соболевой Марии\отредактированное\8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95536" y="548680"/>
            <a:ext cx="3603973" cy="504056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835696" y="5733256"/>
            <a:ext cx="504056" cy="376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36296" y="2492896"/>
            <a:ext cx="504056" cy="376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9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Ученик23\Desktop\рисунки\7234170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55576" y="476672"/>
            <a:ext cx="3528392" cy="70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Из личного архива Павлова Георгия Фёдоровича</a:t>
            </a:r>
          </a:p>
        </p:txBody>
      </p:sp>
      <p:pic>
        <p:nvPicPr>
          <p:cNvPr id="3074" name="Picture 2" descr="F:\Информация\Музей\прадедушка Соболевой Марии\отредактированное\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5536" y="3140968"/>
            <a:ext cx="4333267" cy="3245173"/>
          </a:xfrm>
          <a:prstGeom prst="rect">
            <a:avLst/>
          </a:prstGeom>
          <a:noFill/>
        </p:spPr>
      </p:pic>
      <p:pic>
        <p:nvPicPr>
          <p:cNvPr id="3075" name="Picture 3" descr="F:\Информация\Музей\прадедушка Соболевой Марии\отредактированное\6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779912" y="1052736"/>
            <a:ext cx="4823197" cy="320128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987824" y="1628800"/>
            <a:ext cx="504056" cy="376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9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32040" y="5229200"/>
            <a:ext cx="504056" cy="376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Ученик23\Desktop\рисунки\7234170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932040" y="548680"/>
            <a:ext cx="3528392" cy="70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Из личного архива Павлова Георгия Фёдоровича</a:t>
            </a:r>
          </a:p>
        </p:txBody>
      </p:sp>
      <p:pic>
        <p:nvPicPr>
          <p:cNvPr id="5122" name="Picture 2" descr="F:\Информация\Музей\прадедушка Соболевой Марии\8 012 - копия - копия - копия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5536" y="692696"/>
            <a:ext cx="3514112" cy="4910368"/>
          </a:xfrm>
          <a:prstGeom prst="rect">
            <a:avLst/>
          </a:prstGeom>
          <a:noFill/>
        </p:spPr>
      </p:pic>
      <p:pic>
        <p:nvPicPr>
          <p:cNvPr id="5123" name="Picture 3" descr="F:\Информация\Музей\прадедушка Соболевой Марии\отредактированное\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923928" y="2132856"/>
            <a:ext cx="4798783" cy="329354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139952" y="1196752"/>
            <a:ext cx="504056" cy="376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11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Ученик23\Desktop\рисунки\7234170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932040" y="476672"/>
            <a:ext cx="35283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Из личного архива Павлова Георгия Фёдоровича</a:t>
            </a:r>
          </a:p>
          <a:p>
            <a:pPr>
              <a:lnSpc>
                <a:spcPct val="150000"/>
              </a:lnSpc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F:\Информация\Музей\прадедушка Соболевой Марии\отредактированное\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5536" y="1412776"/>
            <a:ext cx="6696744" cy="507239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596336" y="2276872"/>
            <a:ext cx="504056" cy="376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12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Ученик23\Desktop\рисунки\7234170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652120" y="1052736"/>
            <a:ext cx="2772816" cy="70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Из личного архива Павлова Георгия Фёдоровича</a:t>
            </a:r>
          </a:p>
        </p:txBody>
      </p:sp>
      <p:pic>
        <p:nvPicPr>
          <p:cNvPr id="11" name="Picture 7" descr="F:\Информация\Музей\прадедушка Соболевой Марии\8 014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ECEEE9"/>
              </a:clrFrom>
              <a:clrTo>
                <a:srgbClr val="ECEEE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548680"/>
            <a:ext cx="4824536" cy="3751720"/>
          </a:xfrm>
          <a:prstGeom prst="rect">
            <a:avLst/>
          </a:prstGeom>
          <a:noFill/>
        </p:spPr>
      </p:pic>
      <p:pic>
        <p:nvPicPr>
          <p:cNvPr id="7" name="Picture 9" descr="F:\Информация\Музей\прадедушка Соболевой Марии\8 01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355976" y="3096426"/>
            <a:ext cx="4366556" cy="335690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148064" y="836712"/>
            <a:ext cx="504056" cy="376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13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91880" y="5517232"/>
            <a:ext cx="504056" cy="376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14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Ученик23\Desktop\рисунки\7234170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868144" y="980728"/>
            <a:ext cx="3528392" cy="70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Из личного архива</a:t>
            </a:r>
          </a:p>
          <a:p>
            <a:pPr>
              <a:lnSpc>
                <a:spcPct val="15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Павлова Георгия Фёдоровича</a:t>
            </a:r>
          </a:p>
        </p:txBody>
      </p:sp>
      <p:pic>
        <p:nvPicPr>
          <p:cNvPr id="4099" name="Picture 3" descr="F:\Информация\Музей\прадедушка Соболевой Марии\отредактированное\8 013 - копия - копия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EDEEE9"/>
              </a:clrFrom>
              <a:clrTo>
                <a:srgbClr val="EDEEE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404664"/>
            <a:ext cx="5592862" cy="3888432"/>
          </a:xfrm>
          <a:prstGeom prst="rect">
            <a:avLst/>
          </a:prstGeom>
          <a:noFill/>
        </p:spPr>
      </p:pic>
      <p:pic>
        <p:nvPicPr>
          <p:cNvPr id="7" name="Picture 8" descr="F:\Информация\Музей\прадедушка Соболевой Марии\8 014 - копия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E6E5E1"/>
              </a:clrFrom>
              <a:clrTo>
                <a:srgbClr val="E6E5E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7984" y="3356992"/>
            <a:ext cx="4211975" cy="302433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259632" y="4581128"/>
            <a:ext cx="504056" cy="376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15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08304" y="2852936"/>
            <a:ext cx="504056" cy="376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16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Ученик23\Desktop\рисунки\7234170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724128" y="692696"/>
            <a:ext cx="29888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Из личного архива</a:t>
            </a:r>
          </a:p>
          <a:p>
            <a:pPr>
              <a:lnSpc>
                <a:spcPct val="15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Павлова Георгия Фёдоровича</a:t>
            </a:r>
          </a:p>
        </p:txBody>
      </p:sp>
      <p:pic>
        <p:nvPicPr>
          <p:cNvPr id="6148" name="Picture 4" descr="F:\Информация\Музей\прадедушка Соболевой Марии\8 015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ECEEE9"/>
              </a:clrFrom>
              <a:clrTo>
                <a:srgbClr val="ECEEE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476672"/>
            <a:ext cx="5175250" cy="3743325"/>
          </a:xfrm>
          <a:prstGeom prst="rect">
            <a:avLst/>
          </a:prstGeom>
          <a:noFill/>
        </p:spPr>
      </p:pic>
      <p:pic>
        <p:nvPicPr>
          <p:cNvPr id="6147" name="Picture 3" descr="F:\Информация\Музей\прадедушка Соболевой Марии\8 016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499992" y="3068960"/>
            <a:ext cx="4352431" cy="3456384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5148064" y="836712"/>
            <a:ext cx="504056" cy="376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17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51920" y="5301208"/>
            <a:ext cx="504056" cy="376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18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Ученик23\Desktop\рисунки\7234170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971600" y="4221088"/>
            <a:ext cx="7344816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Станкевич Владислав Игнатьевич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был призван на войну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Вязниковским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РВК Ивановской обл.,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Вязниковский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р-н в звании красноармеец в РККА октябрь1941 года  № записи: 29801220 в 39 отдельный сапёрский батальон в должности сапёр. В июле 1942г. был зачислен в списки 375 отдельный автотранспортный батальон, курсантом-шофёром. И в августе 1943г. служил в 909 отдельном батальоне в должности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шофёр.С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августа 1945г. по сентябрь 1946г. участвовал в Советско-Японской войне в 909 отдельном батальоне связи, 86 стрелковом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Хинганском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корпусе, 36 Армии, Забайкальского фронта. </a:t>
            </a:r>
          </a:p>
        </p:txBody>
      </p:sp>
      <p:pic>
        <p:nvPicPr>
          <p:cNvPr id="8194" name="Picture 2" descr="F:\Информация\Музей\Хлебалова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1560" y="404664"/>
            <a:ext cx="5573291" cy="391574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300192" y="764704"/>
            <a:ext cx="22322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Из личного архива Станкевич Владислава Игнатьевича </a:t>
            </a:r>
          </a:p>
          <a:p>
            <a:pPr algn="just">
              <a:lnSpc>
                <a:spcPct val="15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слева в первом ряду, 1943г.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72200" y="2636912"/>
            <a:ext cx="504056" cy="376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19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Ученик23\Desktop\рисунки\72341704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A5B2C3"/>
              </a:clrFrom>
              <a:clrTo>
                <a:srgbClr val="A5B2C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" name="Рисунок 7" descr="C:\Documents and Settings\User\Рабочий стол\загруженное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64088" y="692696"/>
            <a:ext cx="2520280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F:\Информация\Музей\Хлебалова2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AFEFF"/>
              </a:clrFrom>
              <a:clrTo>
                <a:srgbClr val="FA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576" y="476672"/>
            <a:ext cx="4134101" cy="5967265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292080" y="4869160"/>
            <a:ext cx="30963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Из личного архива Станкевич Владислава Игнатьевича </a:t>
            </a:r>
          </a:p>
          <a:p>
            <a:pPr algn="just">
              <a:lnSpc>
                <a:spcPct val="15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Наградной лист и медаль «За боевые заслуги»  25 сентября 1945г.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028384" y="2924944"/>
            <a:ext cx="504056" cy="376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20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Ученик23\Desktop\рисунки\7234170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436096" y="764704"/>
            <a:ext cx="30963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Из личного архива Станкевич Владислава Игнатьевича </a:t>
            </a:r>
          </a:p>
          <a:p>
            <a:pPr algn="just">
              <a:lnSpc>
                <a:spcPct val="15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Удостоверение и медаль «За победу над Японией»</a:t>
            </a:r>
          </a:p>
        </p:txBody>
      </p:sp>
      <p:pic>
        <p:nvPicPr>
          <p:cNvPr id="14338" name="Picture 2" descr="F:\Информация\Музей\Хлебалова1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11960" y="3068960"/>
            <a:ext cx="4258464" cy="2872234"/>
          </a:xfrm>
          <a:prstGeom prst="rect">
            <a:avLst/>
          </a:prstGeom>
          <a:noFill/>
        </p:spPr>
      </p:pic>
      <p:pic>
        <p:nvPicPr>
          <p:cNvPr id="10" name="Рисунок 9" descr="C:\Documents and Settings\User\Рабочий стол\19763740.jpg"/>
          <p:cNvPicPr/>
          <p:nvPr/>
        </p:nvPicPr>
        <p:blipFill>
          <a:blip r:embed="rId5" cstate="email">
            <a:clrChange>
              <a:clrFrom>
                <a:srgbClr val="FCFFFF"/>
              </a:clrFrom>
              <a:clrTo>
                <a:srgbClr val="FC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576" y="620688"/>
            <a:ext cx="2336887" cy="3831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707904" y="1124744"/>
            <a:ext cx="504056" cy="376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21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Ученик23\Desktop\рисунки\7234170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148064" y="836712"/>
            <a:ext cx="504056" cy="376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F:\Информация\Музей\Прадедушка Мухиной Екатерины\военная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3568" y="548680"/>
            <a:ext cx="4317165" cy="560705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148064" y="1628800"/>
            <a:ext cx="3528392" cy="39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Из личного архива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Носкова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Константина Ивановича. Призван в армию в августе 1941 года, он принимал участие в обороне Москвы. Пройдя дорогами войны, он от рядового дослужился до командира отделения. Награждён орденом Отечественной войны, медалью "За оборону Москвы", "За победу над Германией в Великой Отечественной войне 1941-1945 годах", много юбилейных медалей.</a:t>
            </a:r>
          </a:p>
          <a:p>
            <a:pPr>
              <a:lnSpc>
                <a:spcPct val="15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Фото 1943 год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Ученик23\Desktop\рисунки\7234170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300192" y="764704"/>
            <a:ext cx="22322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Из личного архива Станкевич Владислава Игнатьевича </a:t>
            </a:r>
          </a:p>
          <a:p>
            <a:pPr algn="just">
              <a:lnSpc>
                <a:spcPct val="15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слева в первом ряду, 1943г.</a:t>
            </a:r>
          </a:p>
        </p:txBody>
      </p:sp>
      <p:pic>
        <p:nvPicPr>
          <p:cNvPr id="11266" name="Picture 2" descr="F:\Информация\Музей\Хлебалова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99992" y="404664"/>
            <a:ext cx="4076257" cy="5883771"/>
          </a:xfrm>
          <a:prstGeom prst="rect">
            <a:avLst/>
          </a:prstGeom>
          <a:noFill/>
        </p:spPr>
      </p:pic>
      <p:pic>
        <p:nvPicPr>
          <p:cNvPr id="11267" name="Picture 3" descr="F:\Информация\Музей\Хлебалова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95536" y="476672"/>
            <a:ext cx="3842765" cy="546320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619672" y="6093296"/>
            <a:ext cx="504056" cy="376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22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Ученик23\Desktop\рисунки\7234170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580112" y="764704"/>
            <a:ext cx="295232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400" b="1" dirty="0" smtClean="0"/>
              <a:t>Тезикова Вера Дмитриевна</a:t>
            </a:r>
            <a:r>
              <a:rPr lang="ru-RU" sz="1400" dirty="0" smtClean="0"/>
              <a:t> </a:t>
            </a:r>
          </a:p>
          <a:p>
            <a:pPr algn="just">
              <a:lnSpc>
                <a:spcPct val="150000"/>
              </a:lnSpc>
            </a:pPr>
            <a:r>
              <a:rPr lang="ru-RU" sz="1400" dirty="0" smtClean="0"/>
              <a:t>1924 года рождения была призвана в РККА в апреле 1942года. Место призыва: </a:t>
            </a:r>
            <a:r>
              <a:rPr lang="ru-RU" sz="1400" dirty="0" err="1" smtClean="0"/>
              <a:t>Нерехтский</a:t>
            </a:r>
            <a:r>
              <a:rPr lang="ru-RU" sz="1400" dirty="0" smtClean="0"/>
              <a:t> РВК, Ярославская обл., </a:t>
            </a:r>
            <a:r>
              <a:rPr lang="ru-RU" sz="1400" dirty="0" err="1" smtClean="0"/>
              <a:t>Нерехтский</a:t>
            </a:r>
            <a:r>
              <a:rPr lang="ru-RU" sz="1400" dirty="0" smtClean="0"/>
              <a:t> р-н № записи: 22292319 в звании красноармеец и в должности телефонистка. Она воевала под командованием армии Георгия Константиновича Жукова, прошла всю войну и дошла до Берлина. 19 декабря 1943г. телефонистка 415 отдельной роты связи 146 стрелковой дивизии была награждена медалью «За боевые заслуги»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F:\Информация\Музей\Хлебалова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7544" y="404664"/>
            <a:ext cx="4149144" cy="593871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716016" y="692696"/>
            <a:ext cx="504056" cy="376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23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Ученик23\Desktop\рисунки\7234170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084168" y="1052736"/>
            <a:ext cx="252028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400" b="1" dirty="0" smtClean="0"/>
              <a:t>Тезикова Вера Дмитриевна</a:t>
            </a:r>
            <a:r>
              <a:rPr lang="ru-RU" sz="1400" dirty="0" smtClean="0"/>
              <a:t> 5 мая 1945г. была награждена медалью «За отвагу» за то, что она в период боёв за город Берлин отлично обеспечивала связью командование с батальонами, чем способствовала успешному выполнению боевых задач полком.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F:\Информация\Музей\Хлебалова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9552" y="548680"/>
            <a:ext cx="3724741" cy="5314355"/>
          </a:xfrm>
          <a:prstGeom prst="rect">
            <a:avLst/>
          </a:prstGeom>
          <a:noFill/>
        </p:spPr>
      </p:pic>
      <p:pic>
        <p:nvPicPr>
          <p:cNvPr id="12291" name="Picture 3" descr="F:\Информация\Музей\Хлебалова9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699792" y="1988840"/>
            <a:ext cx="3096344" cy="4379387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644008" y="764704"/>
            <a:ext cx="504056" cy="376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24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Ученик23\Desktop\рисунки\7234170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043608" y="4581128"/>
            <a:ext cx="69847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Фото  с однополчанами, 1945 год. Из личного архива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Буренко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Василия Тимофеевича.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 снимке третий слева во втором ряду.</a:t>
            </a:r>
          </a:p>
          <a:p>
            <a:pPr algn="just">
              <a:lnSpc>
                <a:spcPct val="15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Войну встретил пятнадцатилетним мальчишкой. На фронте с 1944 года в авиадесантных войсках. Освобождал Прагу, Вену, Будапешт. </a:t>
            </a:r>
          </a:p>
        </p:txBody>
      </p:sp>
      <p:pic>
        <p:nvPicPr>
          <p:cNvPr id="4" name="Picture 2" descr="F:\Информация\Музей\Буренко Василий Тимофеевич\фото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03648" y="548680"/>
            <a:ext cx="5629828" cy="374441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452320" y="980728"/>
            <a:ext cx="504056" cy="376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25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Ученик23\Desktop\рисунки\7234170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95536" y="4293096"/>
            <a:ext cx="3528392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Боевые награды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Веселкова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Николая Николаевича. В годы войны был военным лётчиком. </a:t>
            </a:r>
          </a:p>
          <a:p>
            <a:pPr algn="just">
              <a:lnSpc>
                <a:spcPct val="15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После войны был учителем физики в нашей школе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79912" y="3933056"/>
            <a:ext cx="504056" cy="376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26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F:\Информация\Музей\Полотно ПОБЕДЫ\SDC1253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9552" y="332656"/>
            <a:ext cx="4809318" cy="3606989"/>
          </a:xfrm>
          <a:prstGeom prst="rect">
            <a:avLst/>
          </a:prstGeom>
          <a:noFill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652120" y="620688"/>
            <a:ext cx="2222877" cy="3032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 descr="F:\Информация\Музей\Полотно ПОБЕДЫ\SDC12535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572000" y="3645024"/>
            <a:ext cx="3984757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Ученик23\Desktop\рисунки\7234170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796136" y="2060848"/>
            <a:ext cx="504056" cy="376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27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3" descr="F:\Информация\Музей\Полотно ПОБЕДЫ\SDC12538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568" y="692696"/>
            <a:ext cx="4248472" cy="3053589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228184" y="5013176"/>
            <a:ext cx="504056" cy="376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28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3" descr="F:\Информация\Музей\Полотно ПОБЕДЫ\SDC12537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55576" y="4005064"/>
            <a:ext cx="4896544" cy="2304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Ученик23\Desktop\рисунки\7234170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F:\Информация\Музей\Шкоьные треугольники\1000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3528" y="476672"/>
            <a:ext cx="4462463" cy="4711700"/>
          </a:xfrm>
          <a:prstGeom prst="rect">
            <a:avLst/>
          </a:prstGeom>
          <a:noFill/>
        </p:spPr>
      </p:pic>
      <p:pic>
        <p:nvPicPr>
          <p:cNvPr id="3075" name="Picture 3" descr="F:\Информация\Музей\Шкоьные треугольники\1000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499992" y="548680"/>
            <a:ext cx="4328611" cy="515230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27584" y="4869160"/>
            <a:ext cx="352839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Письмо  с фронта отцу Краеву Петру Алексеевичу от сына. </a:t>
            </a:r>
          </a:p>
          <a:p>
            <a:pPr>
              <a:lnSpc>
                <a:spcPct val="15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Луцкое направление. 25 июля 1941 года.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87824" y="4365104"/>
            <a:ext cx="504056" cy="376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Ученик23\Desktop\рисунки\7234170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 descr="F:\Информация\Музей\Шкоьные треугольники\1000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88047" y="1268760"/>
            <a:ext cx="4232425" cy="4985413"/>
          </a:xfrm>
          <a:prstGeom prst="rect">
            <a:avLst/>
          </a:prstGeom>
          <a:noFill/>
        </p:spPr>
      </p:pic>
      <p:pic>
        <p:nvPicPr>
          <p:cNvPr id="4099" name="Picture 3" descr="F:\Информация\Музей\Шкоьные треугольники\1000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1520" y="404664"/>
            <a:ext cx="4300683" cy="51400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Ученик23\Desktop\рисунки\7234170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2" name="Picture 2" descr="F:\Информация\Музей\Шкоьные треугольники\10005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AFAF8"/>
              </a:clrFrom>
              <a:clrTo>
                <a:srgbClr val="FAFA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332656"/>
            <a:ext cx="5256584" cy="5034474"/>
          </a:xfrm>
          <a:prstGeom prst="rect">
            <a:avLst/>
          </a:prstGeom>
          <a:noFill/>
        </p:spPr>
      </p:pic>
      <p:pic>
        <p:nvPicPr>
          <p:cNvPr id="5123" name="Picture 3" descr="F:\Информация\Музей\Шкоьные треугольники\10006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7984" y="1700808"/>
            <a:ext cx="4232516" cy="475986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475656" y="4797152"/>
            <a:ext cx="352839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Письмо  с фронта отцу </a:t>
            </a:r>
          </a:p>
          <a:p>
            <a:pPr>
              <a:lnSpc>
                <a:spcPct val="15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Краеву Петру Алексеевичу от сына. </a:t>
            </a:r>
          </a:p>
          <a:p>
            <a:pPr>
              <a:lnSpc>
                <a:spcPct val="15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 марта 1942 года.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03848" y="4293096"/>
            <a:ext cx="504056" cy="376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Ученик23\Desktop\рисунки\7234170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F:\Информация\Музей\Шкоьные треугольники\10008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99992" y="1052736"/>
            <a:ext cx="4392488" cy="5271208"/>
          </a:xfrm>
          <a:prstGeom prst="rect">
            <a:avLst/>
          </a:prstGeom>
          <a:noFill/>
        </p:spPr>
      </p:pic>
      <p:pic>
        <p:nvPicPr>
          <p:cNvPr id="1027" name="Picture 3" descr="F:\Информация\Музей\Шкоьные треугольники\10007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476672"/>
            <a:ext cx="4392488" cy="46852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Ученик23\Desktop\рисунки\7234170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004048" y="1124744"/>
            <a:ext cx="352839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Из личного Павлова Георгия Фёдоровича.</a:t>
            </a:r>
          </a:p>
          <a:p>
            <a:pPr>
              <a:lnSpc>
                <a:spcPct val="15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Фото :Павлов Георгий Фёдорович  1942г.</a:t>
            </a:r>
          </a:p>
          <a:p>
            <a:pPr>
              <a:lnSpc>
                <a:spcPct val="15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Он прошел всю Великую Отечественную войну, дошел до Берлина, расписался на стене Рейхстага, воевал  на японском фронте и вернулся домой.</a:t>
            </a:r>
          </a:p>
          <a:p>
            <a:pPr>
              <a:lnSpc>
                <a:spcPct val="150000"/>
              </a:lnSpc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3" name="Picture 5" descr="F:\Информация\Музей\прадедушка Соболевой Марии\отредактированное\1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27584" y="476672"/>
            <a:ext cx="3736975" cy="575945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148064" y="764704"/>
            <a:ext cx="504056" cy="376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Ученик23\Desktop\рисунки\7234170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615608" y="476672"/>
            <a:ext cx="3528392" cy="70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Из личного архива Павлова Георгия Фёдоровича</a:t>
            </a:r>
          </a:p>
        </p:txBody>
      </p:sp>
      <p:pic>
        <p:nvPicPr>
          <p:cNvPr id="3076" name="Picture 4" descr="F:\Информация\Музей\прадедушка Соболевой Марии\отредактированное\1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7544" y="692696"/>
            <a:ext cx="4284663" cy="5646738"/>
          </a:xfrm>
          <a:prstGeom prst="rect">
            <a:avLst/>
          </a:prstGeom>
          <a:noFill/>
        </p:spPr>
      </p:pic>
      <p:pic>
        <p:nvPicPr>
          <p:cNvPr id="3077" name="Picture 5" descr="F:\Информация\Музей\прадедушка Соболевой Марии\отредактированное\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4748190">
            <a:off x="4195723" y="2252421"/>
            <a:ext cx="4862210" cy="310490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932040" y="476672"/>
            <a:ext cx="504056" cy="376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Ученик23\Desktop\рисунки\7234170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004048" y="476672"/>
            <a:ext cx="3528392" cy="70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Из личного архива</a:t>
            </a:r>
          </a:p>
          <a:p>
            <a:pPr>
              <a:lnSpc>
                <a:spcPct val="15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Павлова Георгия Фёдоровича</a:t>
            </a:r>
          </a:p>
        </p:txBody>
      </p:sp>
      <p:pic>
        <p:nvPicPr>
          <p:cNvPr id="1026" name="Picture 2" descr="F:\Информация\Музей\прадедушка Соболевой Марии\отредактированное\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5536" y="620688"/>
            <a:ext cx="4536969" cy="3096344"/>
          </a:xfrm>
          <a:prstGeom prst="rect">
            <a:avLst/>
          </a:prstGeom>
          <a:noFill/>
        </p:spPr>
      </p:pic>
      <p:pic>
        <p:nvPicPr>
          <p:cNvPr id="10" name="Picture 3" descr="F:\Информация\Музей\прадедушка Соболевой Марии\отредактированное\9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76056" y="1124744"/>
            <a:ext cx="3646864" cy="525658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331640" y="4077072"/>
            <a:ext cx="504056" cy="376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24328" y="620688"/>
            <a:ext cx="504056" cy="376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6138a4ae6c037f4d521d831ff844c1f75c54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17206A9D4A10946A8B5534F792F9B72" ma:contentTypeVersion="1" ma:contentTypeDescription="Создание документа." ma:contentTypeScope="" ma:versionID="86672e8ed15cb3faa445b0552ba95e34">
  <xsd:schema xmlns:xsd="http://www.w3.org/2001/XMLSchema" xmlns:xs="http://www.w3.org/2001/XMLSchema" xmlns:p="http://schemas.microsoft.com/office/2006/metadata/properties" xmlns:ns2="ee4a58e1-2f6d-43cb-900c-25332b815e2d" targetNamespace="http://schemas.microsoft.com/office/2006/metadata/properties" ma:root="true" ma:fieldsID="4a8970d4c399feb1bb26b8547a161d27" ns2:_="">
    <xsd:import namespace="ee4a58e1-2f6d-43cb-900c-25332b815e2d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4a58e1-2f6d-43cb-900c-25332b815e2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D6FFBF3-6B72-440A-AC89-4FEC4AB2EB98}"/>
</file>

<file path=customXml/itemProps2.xml><?xml version="1.0" encoding="utf-8"?>
<ds:datastoreItem xmlns:ds="http://schemas.openxmlformats.org/officeDocument/2006/customXml" ds:itemID="{8AD3E0FD-2E54-4252-B888-44CFB87F2A3B}"/>
</file>

<file path=customXml/itemProps3.xml><?xml version="1.0" encoding="utf-8"?>
<ds:datastoreItem xmlns:ds="http://schemas.openxmlformats.org/officeDocument/2006/customXml" ds:itemID="{AB40CEA6-C0C2-406E-8210-E932D1C5D083}"/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610</Words>
  <Application>Microsoft Office PowerPoint</Application>
  <PresentationFormat>Экран (4:3)</PresentationFormat>
  <Paragraphs>98</Paragraphs>
  <Slides>25</Slides>
  <Notes>24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Ученик23</dc:creator>
  <cp:lastModifiedBy>Школа</cp:lastModifiedBy>
  <cp:revision>32</cp:revision>
  <dcterms:created xsi:type="dcterms:W3CDTF">2015-02-16T11:35:37Z</dcterms:created>
  <dcterms:modified xsi:type="dcterms:W3CDTF">2015-05-03T16:08:43Z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0x010100417206A9D4A10946A8B5534F792F9B72</vt:lpwstr>
  </property>
</Properties>
</file>