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52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DD045B-3AC1-426F-AF7D-96B9254C5D58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AE3ECB-F80F-4C19-80B6-5B27C8191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Служить России суждено тебе и мне!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062912" cy="1752600"/>
          </a:xfrm>
        </p:spPr>
        <p:txBody>
          <a:bodyPr/>
          <a:lstStyle/>
          <a:p>
            <a:pPr algn="ctr"/>
            <a:r>
              <a:rPr lang="ru-RU" sz="4000" b="1" dirty="0" err="1" smtClean="0"/>
              <a:t>Саморукова</a:t>
            </a:r>
            <a:r>
              <a:rPr lang="ru-RU" sz="4000" b="1" dirty="0" smtClean="0"/>
              <a:t> Полина</a:t>
            </a:r>
          </a:p>
          <a:p>
            <a:pPr algn="ctr"/>
            <a:r>
              <a:rPr lang="ru-RU" dirty="0" smtClean="0"/>
              <a:t>Город Нерехта</a:t>
            </a:r>
            <a:endParaRPr lang="ru-RU" dirty="0"/>
          </a:p>
        </p:txBody>
      </p:sp>
      <p:pic>
        <p:nvPicPr>
          <p:cNvPr id="15364" name="Picture 4" descr="https://mil.ru/images/upload/2019/SAVX4209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ZbFrf131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772816"/>
            <a:ext cx="224332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8iPTw4Sj-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32656"/>
            <a:ext cx="3528392" cy="5805264"/>
          </a:xfrm>
          <a:prstGeom prst="rect">
            <a:avLst/>
          </a:prstGeom>
        </p:spPr>
      </p:pic>
      <p:pic>
        <p:nvPicPr>
          <p:cNvPr id="3" name="Рисунок 2" descr="xCv8ozzsgV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32655"/>
            <a:ext cx="4104456" cy="579021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JHLk7SQhN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8460432" cy="60212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fmj_U6tzN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04664"/>
            <a:ext cx="2088232" cy="6038760"/>
          </a:xfrm>
          <a:prstGeom prst="rect">
            <a:avLst/>
          </a:prstGeom>
        </p:spPr>
      </p:pic>
      <p:pic>
        <p:nvPicPr>
          <p:cNvPr id="3" name="Рисунок 2" descr="sMjouOlgWN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332656"/>
            <a:ext cx="3283188" cy="6120680"/>
          </a:xfrm>
          <a:prstGeom prst="rect">
            <a:avLst/>
          </a:prstGeom>
        </p:spPr>
      </p:pic>
      <p:pic>
        <p:nvPicPr>
          <p:cNvPr id="4" name="Рисунок 3" descr="czB4iuqG9j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332656"/>
            <a:ext cx="2160240" cy="611677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gPRK7YTRA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76672"/>
            <a:ext cx="7389440" cy="612945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2tkw6g47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80404"/>
            <a:ext cx="8352928" cy="609719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7992888" cy="6096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zz9H7gS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548680"/>
            <a:ext cx="7776864" cy="592641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qXIsnuEKd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664"/>
            <a:ext cx="7776864" cy="602167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g00dIebMG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89334"/>
            <a:ext cx="7992888" cy="607933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ECRyCchh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88640"/>
            <a:ext cx="4664288" cy="6407514"/>
          </a:xfrm>
          <a:prstGeom prst="rect">
            <a:avLst/>
          </a:prstGeom>
        </p:spPr>
      </p:pic>
      <p:pic>
        <p:nvPicPr>
          <p:cNvPr id="3" name="Рисунок 2" descr="4kucHy7Rsn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88640"/>
            <a:ext cx="3816424" cy="4124528"/>
          </a:xfrm>
          <a:prstGeom prst="rect">
            <a:avLst/>
          </a:prstGeom>
        </p:spPr>
      </p:pic>
      <p:pic>
        <p:nvPicPr>
          <p:cNvPr id="2050" name="Picture 2" descr="https://i.pinimg.com/736x/19/cb/14/19cb14965799ba000d48f7f623b322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EBDF"/>
              </a:clrFrom>
              <a:clrTo>
                <a:srgbClr val="F1EB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365104"/>
            <a:ext cx="1005780" cy="2276872"/>
          </a:xfrm>
          <a:prstGeom prst="rect">
            <a:avLst/>
          </a:prstGeom>
          <a:noFill/>
        </p:spPr>
      </p:pic>
      <p:pic>
        <p:nvPicPr>
          <p:cNvPr id="2052" name="Picture 4" descr="https://i.pinimg.com/originals/7f/47/21/7f472102093ea0deb1b387f479c33f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4DE"/>
              </a:clrFrom>
              <a:clrTo>
                <a:srgbClr val="F9F4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1943890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ffbHGIxMr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04664"/>
            <a:ext cx="8604448" cy="607933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xg5pSGr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6632"/>
            <a:ext cx="2592288" cy="6152880"/>
          </a:xfrm>
          <a:prstGeom prst="rect">
            <a:avLst/>
          </a:prstGeom>
        </p:spPr>
      </p:pic>
      <p:pic>
        <p:nvPicPr>
          <p:cNvPr id="3" name="Рисунок 2" descr="L2IDXGsrGW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188640"/>
            <a:ext cx="6273133" cy="606591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gumv22_L4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76672"/>
            <a:ext cx="8068271" cy="511256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-Nocum9B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476672"/>
            <a:ext cx="4968552" cy="6066692"/>
          </a:xfrm>
          <a:prstGeom prst="rect">
            <a:avLst/>
          </a:prstGeom>
        </p:spPr>
      </p:pic>
      <p:pic>
        <p:nvPicPr>
          <p:cNvPr id="3" name="Рисунок 2" descr="sRYbqLcOUY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476672"/>
            <a:ext cx="4176464" cy="590465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kAX_uHsc94.jpg"/>
          <p:cNvPicPr>
            <a:picLocks noChangeAspect="1"/>
          </p:cNvPicPr>
          <p:nvPr/>
        </p:nvPicPr>
        <p:blipFill>
          <a:blip r:embed="rId2" cstate="print"/>
          <a:srcRect l="2751" r="8263"/>
          <a:stretch>
            <a:fillRect/>
          </a:stretch>
        </p:blipFill>
        <p:spPr>
          <a:xfrm>
            <a:off x="179512" y="260648"/>
            <a:ext cx="8352928" cy="623632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S9YB-nlPX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548680"/>
            <a:ext cx="3672408" cy="5517232"/>
          </a:xfrm>
          <a:prstGeom prst="rect">
            <a:avLst/>
          </a:prstGeom>
        </p:spPr>
      </p:pic>
      <p:pic>
        <p:nvPicPr>
          <p:cNvPr id="3" name="Рисунок 2" descr="zvQlT6KGZk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88640"/>
            <a:ext cx="3981719" cy="657081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5CD931B2B05474B92ABA21848FEE488" ma:contentTypeVersion="0" ma:contentTypeDescription="Создание документа." ma:contentTypeScope="" ma:versionID="c749c9aad47bb9d014ad5d8200eb57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758E36-12AD-4BD8-8BE8-6542B22A1BA6}"/>
</file>

<file path=customXml/itemProps2.xml><?xml version="1.0" encoding="utf-8"?>
<ds:datastoreItem xmlns:ds="http://schemas.openxmlformats.org/officeDocument/2006/customXml" ds:itemID="{295CE981-7D09-44B7-A010-673B9FCBF99E}"/>
</file>

<file path=customXml/itemProps3.xml><?xml version="1.0" encoding="utf-8"?>
<ds:datastoreItem xmlns:ds="http://schemas.openxmlformats.org/officeDocument/2006/customXml" ds:itemID="{1A477817-6AAF-44BF-B4F3-628E320B662D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11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Служить России суждено тебе и мне!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1</cp:lastModifiedBy>
  <cp:revision>7</cp:revision>
  <dcterms:created xsi:type="dcterms:W3CDTF">2022-03-23T17:23:34Z</dcterms:created>
  <dcterms:modified xsi:type="dcterms:W3CDTF">2022-05-03T18:25:52Z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0x01010015CD931B2B05474B92ABA21848FEE488</vt:lpwstr>
  </property>
</Properties>
</file>