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7" r:id="rId8"/>
    <p:sldId id="289" r:id="rId9"/>
    <p:sldId id="291" r:id="rId10"/>
    <p:sldId id="293" r:id="rId11"/>
    <p:sldId id="294" r:id="rId12"/>
    <p:sldId id="278" r:id="rId13"/>
    <p:sldId id="295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 t="27724" b="27724"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165304"/>
            <a:ext cx="6592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Iskoola Pota" pitchFamily="34" charset="0"/>
              </a:rPr>
              <a:t>Муниципальная общеобразовательная школа №4 </a:t>
            </a:r>
          </a:p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Iskoola Pota" pitchFamily="34" charset="0"/>
              </a:rPr>
              <a:t>муниципального района город Нерехта и </a:t>
            </a:r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Iskoola Pota" pitchFamily="34" charset="0"/>
              </a:rPr>
              <a:t>Нерехтский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Iskoola Pota" pitchFamily="34" charset="0"/>
              </a:rPr>
              <a:t> район Костромской области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Iskoola Pota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Iskoola Pota" pitchFamily="34" charset="0"/>
              </a:rPr>
              <a:t>ШКОЛЬНАЯ СЛУЖБА ПРИМЕРЕНИЯ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190771">
            <a:off x="6762750" y="292100"/>
            <a:ext cx="2089150" cy="208915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40760" cy="1143000"/>
          </a:xfrm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Рожкова Диана (11 класс) </a:t>
            </a:r>
            <a:endParaRPr lang="ru-RU" b="1" dirty="0">
              <a:solidFill>
                <a:srgbClr val="0000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132856"/>
            <a:ext cx="31500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3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Умная, скромная, вежливая, очень активная. Умеет найти положительное в любом моменте.</a:t>
            </a:r>
            <a:endParaRPr lang="ru-RU" sz="3300" dirty="0"/>
          </a:p>
        </p:txBody>
      </p:sp>
      <p:pic>
        <p:nvPicPr>
          <p:cNvPr id="5" name="Рисунок 4" descr="SDC14450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67544" y="2564904"/>
            <a:ext cx="381642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92696"/>
            <a:ext cx="51598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эмблема:</a:t>
            </a:r>
            <a:endParaRPr lang="ru-RU" sz="8000" b="1" cap="all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dd95.ucoz.ru/_nw/7/65594860.jpg"/>
          <p:cNvPicPr>
            <a:picLocks noChangeAspect="1" noChangeArrowheads="1"/>
          </p:cNvPicPr>
          <p:nvPr/>
        </p:nvPicPr>
        <p:blipFill>
          <a:blip r:embed="rId2" cstate="print"/>
          <a:srcRect r="9302" b="35564"/>
          <a:stretch>
            <a:fillRect/>
          </a:stretch>
        </p:blipFill>
        <p:spPr bwMode="auto">
          <a:xfrm>
            <a:off x="1403648" y="2636912"/>
            <a:ext cx="5616624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4732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Вас помирим, разъясним,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Давить не будем – убедим!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5567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вдруг назрела ссора-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поможем очень скоро.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212976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жили люди в мире,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всех с легкостью помирим.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149080"/>
            <a:ext cx="730559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cap="all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Слоган:</a:t>
            </a:r>
            <a:endParaRPr lang="ru-RU" sz="15000" b="1" cap="all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3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42484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Обращайтесь, мы обязательно поможем!!!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цель: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6600" dirty="0" smtClean="0">
                <a:solidFill>
                  <a:srgbClr val="000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«Примирение людей без применения насилия»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10960">
            <a:off x="6994525" y="61913"/>
            <a:ext cx="207327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14173">
            <a:off x="6993731" y="62707"/>
            <a:ext cx="20732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429625" cy="6524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задачи: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sz="quarter" idx="2"/>
          </p:nvPr>
        </p:nvSpPr>
        <p:spPr>
          <a:xfrm>
            <a:off x="179388" y="1341438"/>
            <a:ext cx="4106862" cy="4895850"/>
          </a:xfrm>
        </p:spPr>
        <p:txBody>
          <a:bodyPr>
            <a:normAutofit lnSpcReduction="10000"/>
          </a:bodyPr>
          <a:lstStyle/>
          <a:p>
            <a:pPr lvl="1" eaLnBrk="1" hangingPunct="1">
              <a:defRPr/>
            </a:pP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задача примирительной встречи – наладить конструктивный диалог, в котором стороны смогут свободно рассказать друг другу о своих переживаниях и последствиях произошедшего, перестав видеть в сидящем напротив человеке врага. </a:t>
            </a:r>
          </a:p>
          <a:p>
            <a:pPr eaLnBrk="1" hangingPunct="1">
              <a:defRPr/>
            </a:pP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9220" name="Объект 7"/>
          <p:cNvSpPr>
            <a:spLocks noGrp="1"/>
          </p:cNvSpPr>
          <p:nvPr>
            <p:ph sz="quarter" idx="4"/>
          </p:nvPr>
        </p:nvSpPr>
        <p:spPr>
          <a:xfrm>
            <a:off x="4355976" y="1700808"/>
            <a:ext cx="4359275" cy="4175794"/>
          </a:xfrm>
        </p:spPr>
        <p:txBody>
          <a:bodyPr/>
          <a:lstStyle/>
          <a:p>
            <a:pPr lvl="1" eaLnBrk="1" hangingPunct="1"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задача примирительной встречи – самостоятельное разрешение сторонами ситуации и принятие на себя обидчиком ответственности за произошедшее. Если стороны самостоятельно приняли решение и считают его справедливым, то это является гарантией того, что их договоренности будут выполнены.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-356097"/>
            <a:ext cx="2921000" cy="292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928694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Функции ШСП:</a:t>
            </a:r>
            <a:endParaRPr lang="ru-RU" dirty="0">
              <a:solidFill>
                <a:srgbClr val="0000F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785938"/>
            <a:ext cx="8643938" cy="4538662"/>
          </a:xfrm>
        </p:spPr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Разрешение конфликтов силами самой школы.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Изменение традиций реагирования на конфликтные ситуации.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Профилактика школьной дезедаптации.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Школьное самоуправление и волонтерское движение подростков школы.</a:t>
            </a:r>
          </a:p>
          <a:p>
            <a:pPr>
              <a:defRPr/>
            </a:pP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62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Принципы работы ШСП:</a:t>
            </a:r>
            <a:endParaRPr lang="ru-RU" b="1" dirty="0">
              <a:solidFill>
                <a:srgbClr val="0000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B0F0"/>
                </a:solidFill>
              </a:rPr>
              <a:t>честность;</a:t>
            </a:r>
          </a:p>
          <a:p>
            <a:r>
              <a:rPr lang="ru-RU" sz="3200" dirty="0" smtClean="0">
                <a:solidFill>
                  <a:srgbClr val="00B0F0"/>
                </a:solidFill>
              </a:rPr>
              <a:t>компетентность и профессионализм;</a:t>
            </a:r>
          </a:p>
          <a:p>
            <a:r>
              <a:rPr lang="ru-RU" sz="3200" dirty="0" smtClean="0">
                <a:solidFill>
                  <a:srgbClr val="00B0F0"/>
                </a:solidFill>
              </a:rPr>
              <a:t>независимость;</a:t>
            </a:r>
          </a:p>
          <a:p>
            <a:r>
              <a:rPr lang="ru-RU" sz="3200" dirty="0" smtClean="0">
                <a:solidFill>
                  <a:srgbClr val="00B0F0"/>
                </a:solidFill>
              </a:rPr>
              <a:t>беспристрастность;</a:t>
            </a:r>
          </a:p>
          <a:p>
            <a:r>
              <a:rPr lang="ru-RU" sz="3200" dirty="0" smtClean="0">
                <a:solidFill>
                  <a:srgbClr val="00B0F0"/>
                </a:solidFill>
              </a:rPr>
              <a:t>конфиденциальность;</a:t>
            </a:r>
          </a:p>
          <a:p>
            <a:r>
              <a:rPr lang="ru-RU" sz="3200" dirty="0" smtClean="0">
                <a:solidFill>
                  <a:srgbClr val="00B0F0"/>
                </a:solidFill>
              </a:rPr>
              <a:t>противодействие недобросовестным приемам в переговорах и сделках.</a:t>
            </a:r>
          </a:p>
          <a:p>
            <a:endParaRPr lang="ru-RU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132856"/>
            <a:ext cx="2921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10960">
            <a:off x="6994525" y="61913"/>
            <a:ext cx="207327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99792" y="244826"/>
            <a:ext cx="5015480" cy="29546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Куратор-</a:t>
            </a:r>
          </a:p>
          <a:p>
            <a:pPr algn="ctr">
              <a:defRPr/>
            </a:pPr>
            <a:r>
              <a:rPr lang="ru-RU" sz="4400" b="1" dirty="0" err="1" smtClean="0">
                <a:ln w="11430"/>
                <a:solidFill>
                  <a:srgbClr val="0000F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Степаничева</a:t>
            </a:r>
            <a:endParaRPr lang="ru-RU" sz="4400" b="1" dirty="0" smtClean="0">
              <a:ln w="11430"/>
              <a:solidFill>
                <a:srgbClr val="0000F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00F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Ирина Владимировна</a:t>
            </a:r>
            <a:endParaRPr lang="ru-RU" sz="4400" b="1" dirty="0">
              <a:ln w="11430"/>
              <a:solidFill>
                <a:srgbClr val="0000F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Содержимое 5" descr="Степаничев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322576" cy="3483864"/>
          </a:xfrm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2411760" y="3645024"/>
            <a:ext cx="4786312" cy="2639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Ирина Владимировна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занимается медиацией с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2015 года.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Она всегда придет на помощь и подскажет как разрешить ту или иную ситуацию….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5884">
            <a:off x="7369175" y="282575"/>
            <a:ext cx="149066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00882" cy="1010400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0000F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 Степанов (11 класс)</a:t>
            </a:r>
            <a:endParaRPr lang="ru-RU" sz="4000" b="1" spc="50" dirty="0">
              <a:ln w="11430"/>
              <a:solidFill>
                <a:srgbClr val="0000F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4"/>
          <p:cNvSpPr>
            <a:spLocks noGrp="1"/>
          </p:cNvSpPr>
          <p:nvPr>
            <p:ph type="body" idx="2"/>
          </p:nvPr>
        </p:nvSpPr>
        <p:spPr>
          <a:xfrm>
            <a:off x="395288" y="1700808"/>
            <a:ext cx="3600648" cy="440313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Занимается медиаторством с 2014 года. Душевный и внимательный человек, пользуется авторитетом у всех в школе.</a:t>
            </a:r>
          </a:p>
        </p:txBody>
      </p:sp>
      <p:pic>
        <p:nvPicPr>
          <p:cNvPr id="5" name="Рисунок 4" descr="C:\Users\USER\Desktop\SDC109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266429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10960">
            <a:off x="7065963" y="61913"/>
            <a:ext cx="207327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7200800" cy="1071570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0000F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Солдатов Валерий(11 класс)</a:t>
            </a:r>
            <a:endParaRPr lang="ru-RU" b="1" spc="50" dirty="0">
              <a:ln w="11430"/>
              <a:solidFill>
                <a:srgbClr val="0000F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132856"/>
            <a:ext cx="358214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Активный, очень серьёзный  и позитивный молодой человек, с которым интересно общаться…   </a:t>
            </a:r>
          </a:p>
        </p:txBody>
      </p:sp>
      <p:pic>
        <p:nvPicPr>
          <p:cNvPr id="1026" name="Picture 2" descr="D:\Мои документы\Фотографии\2013-2014 учебный год\2013-2014\Валера 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2782561" cy="35407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60840" cy="1133384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err="1" smtClean="0">
                <a:ln w="11430"/>
                <a:solidFill>
                  <a:srgbClr val="0000F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Юсипенко</a:t>
            </a:r>
            <a:r>
              <a:rPr lang="ru-RU" b="1" spc="50" dirty="0" smtClean="0">
                <a:ln w="11430"/>
                <a:solidFill>
                  <a:srgbClr val="0000F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Валерия (11 класс)</a:t>
            </a:r>
            <a:endParaRPr lang="ru-RU" b="1" spc="50" dirty="0">
              <a:ln w="11430"/>
              <a:solidFill>
                <a:srgbClr val="0000F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4347">
            <a:off x="7231055" y="1380709"/>
            <a:ext cx="1657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1916832"/>
            <a:ext cx="2592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3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Озорная, весёлая, но когда надо разрешить конфликт, серьезно относится к этому….</a:t>
            </a:r>
          </a:p>
        </p:txBody>
      </p:sp>
      <p:pic>
        <p:nvPicPr>
          <p:cNvPr id="5" name="Рисунок 4" descr="SDC14452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23928" y="2132856"/>
            <a:ext cx="2880320" cy="372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a19a12b32af651e26036ea7e491290dbc3fca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98C246F5033A4A96A99FFE6B1DFCBC" ma:contentTypeVersion="0" ma:contentTypeDescription="Создание документа." ma:contentTypeScope="" ma:versionID="dfd4a891022b11b3aedaf1753a2401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8EBE0D-C334-4E3B-9030-D681279F639F}"/>
</file>

<file path=customXml/itemProps2.xml><?xml version="1.0" encoding="utf-8"?>
<ds:datastoreItem xmlns:ds="http://schemas.openxmlformats.org/officeDocument/2006/customXml" ds:itemID="{37651491-7941-42E5-A7A7-82BED10938EF}"/>
</file>

<file path=customXml/itemProps3.xml><?xml version="1.0" encoding="utf-8"?>
<ds:datastoreItem xmlns:ds="http://schemas.openxmlformats.org/officeDocument/2006/customXml" ds:itemID="{F0CE130D-8699-4505-B491-E6E71579F912}"/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ШКОЛЬНАЯ СЛУЖБА ПРИМЕРЕНИЯ</vt:lpstr>
      <vt:lpstr>Наша цель:</vt:lpstr>
      <vt:lpstr>Наши задачи:</vt:lpstr>
      <vt:lpstr>Функции ШСП:</vt:lpstr>
      <vt:lpstr>Принципы работы ШСП:</vt:lpstr>
      <vt:lpstr>Слайд 6</vt:lpstr>
      <vt:lpstr>Иван Степанов (11 класс)</vt:lpstr>
      <vt:lpstr>Солдатов Валерий(11 класс)</vt:lpstr>
      <vt:lpstr>Юсипенко Валерия (11 класс)</vt:lpstr>
      <vt:lpstr>Рожкова Диана (11 класс) </vt:lpstr>
      <vt:lpstr>Слайд 11</vt:lpstr>
      <vt:lpstr>Слайд 12</vt:lpstr>
      <vt:lpstr>Обращайтесь, мы обязательно поможем!!!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25</cp:revision>
  <dcterms:created xsi:type="dcterms:W3CDTF">2013-03-16T18:01:09Z</dcterms:created>
  <dcterms:modified xsi:type="dcterms:W3CDTF">2016-02-03T13:22:15Z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0x0101005398C246F5033A4A96A99FFE6B1DFCBC</vt:lpwstr>
  </property>
</Properties>
</file>