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S4PQ372FCS27-265258792-53</_dlc_DocId>
    <_dlc_DocIdUrl xmlns="790c5408-51d9-4e10-9bd8-8c8141be4f06">
      <Url>http://xn--44-6kcadhwnl3cfdx.xn--p1ai/Mega/DDT/_layouts/15/DocIdRedir.aspx?ID=S4PQ372FCS27-265258792-53</Url>
      <Description>S4PQ372FCS27-265258792-53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C1BC62BF014B948852B380C0720AA21" ma:contentTypeVersion="1" ma:contentTypeDescription="Создание документа." ma:contentTypeScope="" ma:versionID="e3fd020848256164c980f2155247eaa3">
  <xsd:schema xmlns:xsd="http://www.w3.org/2001/XMLSchema" xmlns:xs="http://www.w3.org/2001/XMLSchema" xmlns:p="http://schemas.microsoft.com/office/2006/metadata/properties" xmlns:ns2="4e15b580-49a6-4d13-9d26-161987f48417" xmlns:ns3="790c5408-51d9-4e10-9bd8-8c8141be4f06" targetNamespace="http://schemas.microsoft.com/office/2006/metadata/properties" ma:root="true" ma:fieldsID="05a6f0640056316c458f0817c3967b0f" ns2:_="" ns3:_="">
    <xsd:import namespace="4e15b580-49a6-4d13-9d26-161987f48417"/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5b580-49a6-4d13-9d26-161987f484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4CB426D-82A1-4168-85F1-9ACEB80484E7}"/>
</file>

<file path=customXml/itemProps2.xml><?xml version="1.0" encoding="utf-8"?>
<ds:datastoreItem xmlns:ds="http://schemas.openxmlformats.org/officeDocument/2006/customXml" ds:itemID="{C92F388A-C98F-46EB-AC45-54D6204CA701}"/>
</file>

<file path=customXml/itemProps3.xml><?xml version="1.0" encoding="utf-8"?>
<ds:datastoreItem xmlns:ds="http://schemas.openxmlformats.org/officeDocument/2006/customXml" ds:itemID="{D4A7BC21-F4E2-444A-B6BD-039F86BFBACB}"/>
</file>

<file path=customXml/itemProps4.xml><?xml version="1.0" encoding="utf-8"?>
<ds:datastoreItem xmlns:ds="http://schemas.openxmlformats.org/officeDocument/2006/customXml" ds:itemID="{8ED4EE1D-1790-49EB-A81D-57DBF620BD1B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1140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S_EPD</cp:lastModifiedBy>
  <cp:revision>45</cp:revision>
  <cp:lastPrinted>2013-02-27T11:05:02Z</cp:lastPrinted>
  <dcterms:created xsi:type="dcterms:W3CDTF">2013-02-26T06:33:41Z</dcterms:created>
  <dcterms:modified xsi:type="dcterms:W3CDTF">2013-03-21T04:04:53Z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0x0101005C1BC62BF014B948852B380C0720AA21</vt:lpwstr>
  </property>
  <property fmtid="{D5CDD505-2E9C-101B-9397-08002B2CF9AE}" pid="3" name="_dlc_DocIdItemGuid">
    <vt:lpwstr>370158c0-d193-4446-b407-d72972f9b8e0</vt:lpwstr>
  </property>
</Properties>
</file>