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8" r:id="rId13"/>
    <p:sldId id="267" r:id="rId14"/>
    <p:sldId id="271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0AA0A75-0670-401A-B17A-0FBBF6CF2E96}">
          <p14:sldIdLst>
            <p14:sldId id="269"/>
            <p14:sldId id="257"/>
            <p14:sldId id="258"/>
            <p14:sldId id="259"/>
            <p14:sldId id="260"/>
            <p14:sldId id="261"/>
            <p14:sldId id="265"/>
            <p14:sldId id="262"/>
            <p14:sldId id="263"/>
            <p14:sldId id="264"/>
            <p14:sldId id="266"/>
            <p14:sldId id="268"/>
            <p14:sldId id="267"/>
            <p14:sldId id="271"/>
            <p14:sldId id="270"/>
          </p14:sldIdLst>
        </p14:section>
        <p14:section name="Раздел без заголовка" id="{5F77F685-6C13-4B1C-A468-9E8650E32A6D}">
          <p14:sldIdLst/>
        </p14:section>
        <p14:section name="Раздел без заголовка" id="{2197AE89-D2ED-42AA-8454-4F91BC68F02F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08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83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64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60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74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716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45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178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57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39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88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8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92D050"/>
          </a:solidFill>
        </p:spPr>
        <p:txBody>
          <a:bodyPr/>
          <a:lstStyle/>
          <a:p>
            <a:r>
              <a:rPr lang="ru-RU" sz="5400" dirty="0" smtClean="0"/>
              <a:t>Военная техника.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290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Подводная лодка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68760"/>
            <a:ext cx="8640763" cy="5383213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5738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84976" cy="655272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1434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Радар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68760"/>
            <a:ext cx="8225068" cy="5328592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5226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«Катюша»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56792"/>
            <a:ext cx="8640959" cy="511256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8217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Игра: «Что </a:t>
            </a:r>
            <a:r>
              <a:rPr lang="ru-RU" dirty="0" smtClean="0"/>
              <a:t>лишнее?»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95" y="1484784"/>
            <a:ext cx="2133600" cy="1238250"/>
          </a:xfrm>
          <a:ln>
            <a:solidFill>
              <a:schemeClr val="tx1"/>
            </a:solidFill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628800"/>
            <a:ext cx="3384376" cy="194421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613980"/>
            <a:ext cx="2509667" cy="221060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941168"/>
            <a:ext cx="2724150" cy="16764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541118"/>
            <a:ext cx="3096344" cy="191221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5480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Загадки: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sz="2000" dirty="0" smtClean="0"/>
              <a:t>Гусеницы две ползут</a:t>
            </a:r>
          </a:p>
          <a:p>
            <a:pPr marL="0" indent="0">
              <a:buNone/>
            </a:pPr>
            <a:r>
              <a:rPr lang="ru-RU" sz="2000" dirty="0" smtClean="0"/>
              <a:t>Башню с пушкою везут.					(танк)</a:t>
            </a:r>
          </a:p>
          <a:p>
            <a:r>
              <a:rPr lang="ru-RU" sz="2000" dirty="0" smtClean="0"/>
              <a:t>Брызжет огнём,</a:t>
            </a:r>
          </a:p>
          <a:p>
            <a:pPr marL="0" indent="0">
              <a:buNone/>
            </a:pPr>
            <a:r>
              <a:rPr lang="ru-RU" sz="2000" dirty="0" smtClean="0"/>
              <a:t>Гремит</a:t>
            </a:r>
            <a:r>
              <a:rPr lang="ru-RU" sz="2000" dirty="0" smtClean="0"/>
              <a:t>, что гром.</a:t>
            </a:r>
          </a:p>
          <a:p>
            <a:pPr marL="0" indent="0">
              <a:buNone/>
            </a:pPr>
            <a:r>
              <a:rPr lang="ru-RU" sz="2000" dirty="0"/>
              <a:t>	</a:t>
            </a:r>
            <a:r>
              <a:rPr lang="ru-RU" sz="2000" dirty="0" smtClean="0"/>
              <a:t>		(пушка)</a:t>
            </a:r>
          </a:p>
          <a:p>
            <a:r>
              <a:rPr lang="ru-RU" sz="2000" dirty="0" smtClean="0"/>
              <a:t>Смело в небе проплывает</a:t>
            </a:r>
          </a:p>
          <a:p>
            <a:pPr marL="0" indent="0">
              <a:buNone/>
            </a:pPr>
            <a:r>
              <a:rPr lang="ru-RU" sz="2000" dirty="0" smtClean="0"/>
              <a:t>Обгоняя птиц полёт</a:t>
            </a:r>
          </a:p>
          <a:p>
            <a:pPr marL="0" indent="0">
              <a:buNone/>
            </a:pPr>
            <a:r>
              <a:rPr lang="ru-RU" sz="2000" dirty="0" smtClean="0"/>
              <a:t>Человек им управляет</a:t>
            </a:r>
          </a:p>
          <a:p>
            <a:pPr marL="0" indent="0">
              <a:buNone/>
            </a:pPr>
            <a:r>
              <a:rPr lang="ru-RU" sz="2000" dirty="0" smtClean="0"/>
              <a:t>Что такое                       (самолёт)</a:t>
            </a:r>
          </a:p>
          <a:p>
            <a:r>
              <a:rPr lang="ru-RU" sz="2000" dirty="0" smtClean="0"/>
              <a:t>У него бесценный дар:</a:t>
            </a:r>
          </a:p>
          <a:p>
            <a:pPr marL="0" indent="0">
              <a:buNone/>
            </a:pPr>
            <a:r>
              <a:rPr lang="ru-RU" sz="2000" dirty="0" smtClean="0"/>
              <a:t>Слышит за сто вёрст…	(радар)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sz="2000" dirty="0" smtClean="0"/>
              <a:t>Моряком ты можешь стать,</a:t>
            </a:r>
          </a:p>
          <a:p>
            <a:pPr marL="0" indent="0">
              <a:buNone/>
            </a:pPr>
            <a:r>
              <a:rPr lang="ru-RU" sz="2000" dirty="0" smtClean="0"/>
              <a:t>Чтоб границу охранять</a:t>
            </a:r>
          </a:p>
          <a:p>
            <a:pPr marL="0" indent="0">
              <a:buNone/>
            </a:pPr>
            <a:r>
              <a:rPr lang="ru-RU" sz="2000" dirty="0" smtClean="0"/>
              <a:t>И служить не на земле,</a:t>
            </a:r>
          </a:p>
          <a:p>
            <a:pPr marL="0" indent="0">
              <a:buNone/>
            </a:pPr>
            <a:r>
              <a:rPr lang="ru-RU" sz="2000" dirty="0" smtClean="0"/>
              <a:t>А на военном……. (корабле)</a:t>
            </a:r>
          </a:p>
          <a:p>
            <a:r>
              <a:rPr lang="ru-RU" sz="2000" dirty="0" smtClean="0"/>
              <a:t>Без разгона ввысь взлетаю,</a:t>
            </a:r>
          </a:p>
          <a:p>
            <a:pPr marL="0" indent="0">
              <a:buNone/>
            </a:pPr>
            <a:r>
              <a:rPr lang="ru-RU" sz="2000" dirty="0" smtClean="0"/>
              <a:t>Стрекозу напоминаю</a:t>
            </a:r>
          </a:p>
          <a:p>
            <a:pPr marL="0" indent="0">
              <a:buNone/>
            </a:pPr>
            <a:r>
              <a:rPr lang="ru-RU" sz="2000" dirty="0" smtClean="0"/>
              <a:t>Отправляется в полёт</a:t>
            </a:r>
          </a:p>
          <a:p>
            <a:pPr marL="0" indent="0">
              <a:buNone/>
            </a:pPr>
            <a:r>
              <a:rPr lang="ru-RU" sz="2000" dirty="0" smtClean="0"/>
              <a:t>Наш Российский….. (вертолёт)</a:t>
            </a:r>
          </a:p>
          <a:p>
            <a:r>
              <a:rPr lang="ru-RU" sz="2000" dirty="0" smtClean="0"/>
              <a:t>Под водой железный кит</a:t>
            </a:r>
          </a:p>
          <a:p>
            <a:pPr marL="0" indent="0">
              <a:buNone/>
            </a:pPr>
            <a:r>
              <a:rPr lang="ru-RU" sz="2000" dirty="0" smtClean="0"/>
              <a:t>Днём и ночью кит не спит</a:t>
            </a:r>
          </a:p>
          <a:p>
            <a:pPr marL="0" indent="0">
              <a:buNone/>
            </a:pPr>
            <a:r>
              <a:rPr lang="ru-RU" sz="2000" dirty="0" smtClean="0"/>
              <a:t>Днём и ночью под водой</a:t>
            </a:r>
          </a:p>
          <a:p>
            <a:pPr marL="0" indent="0">
              <a:buNone/>
            </a:pPr>
            <a:r>
              <a:rPr lang="ru-RU" sz="2000" dirty="0" smtClean="0"/>
              <a:t>Охраняет наш  покой.  			 	 (подводная лодка)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9611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Виды военной техники.</a:t>
            </a:r>
            <a:endParaRPr lang="ru-RU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68760"/>
            <a:ext cx="8712968" cy="5400600"/>
          </a:xfr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24332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052736"/>
            <a:ext cx="8208912" cy="547260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Танк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803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8413"/>
            <a:ext cx="8856663" cy="5589587"/>
          </a:xfrm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dirty="0" smtClean="0"/>
              <a:t>Экипаж танка.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45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56793"/>
            <a:ext cx="7560840" cy="518457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амолёт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76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Вертолёт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60848"/>
            <a:ext cx="4201988" cy="4176464"/>
          </a:xfrm>
          <a:ln>
            <a:solidFill>
              <a:schemeClr val="tx1"/>
            </a:solidFill>
          </a:ln>
        </p:spPr>
      </p:pic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556792"/>
            <a:ext cx="3816423" cy="4104456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2231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Экипаж вертолёта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556792"/>
            <a:ext cx="8856984" cy="496855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7371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196752"/>
            <a:ext cx="8136904" cy="525658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Пушка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480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Военный корабль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90650"/>
            <a:ext cx="8496943" cy="506268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5171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6PQ52NDQUCDJ-42039189-103</_dlc_DocId>
    <_dlc_DocIdUrl xmlns="4c48e722-e5ee-4bb4-abb8-2d4075f5b3da">
      <Url>http://www.eduportal44.ru/Manturovo/mant_MDOU7/skaska/Strelkina/_layouts/15/DocIdRedir.aspx?ID=6PQ52NDQUCDJ-42039189-103</Url>
      <Description>6PQ52NDQUCDJ-42039189-103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58D0C8ACD298B42B004B950D0F9FBD3" ma:contentTypeVersion="0" ma:contentTypeDescription="Создание документа." ma:contentTypeScope="" ma:versionID="750063a4737f4b6cc7940da3ab00b241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9ff6193db891554c8440be285a54b22a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CE7461B-E329-4B6A-B54A-94985C55DA55}"/>
</file>

<file path=customXml/itemProps2.xml><?xml version="1.0" encoding="utf-8"?>
<ds:datastoreItem xmlns:ds="http://schemas.openxmlformats.org/officeDocument/2006/customXml" ds:itemID="{26B0E5CA-D57F-42F5-9F0E-90E536F270DB}"/>
</file>

<file path=customXml/itemProps3.xml><?xml version="1.0" encoding="utf-8"?>
<ds:datastoreItem xmlns:ds="http://schemas.openxmlformats.org/officeDocument/2006/customXml" ds:itemID="{F2D7291C-5F61-443B-BA9B-F6C2D814C935}"/>
</file>

<file path=customXml/itemProps4.xml><?xml version="1.0" encoding="utf-8"?>
<ds:datastoreItem xmlns:ds="http://schemas.openxmlformats.org/officeDocument/2006/customXml" ds:itemID="{3F017A40-8485-41E1-AC49-33EEC69F7AF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96</Words>
  <Application>Microsoft Office PowerPoint</Application>
  <PresentationFormat>Экран (4:3)</PresentationFormat>
  <Paragraphs>37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Военная техника.</vt:lpstr>
      <vt:lpstr>Виды военной техники.</vt:lpstr>
      <vt:lpstr>Танк</vt:lpstr>
      <vt:lpstr>Экипаж танка.</vt:lpstr>
      <vt:lpstr>Самолёт</vt:lpstr>
      <vt:lpstr>Вертолёт</vt:lpstr>
      <vt:lpstr>Экипаж вертолёта</vt:lpstr>
      <vt:lpstr>Пушка</vt:lpstr>
      <vt:lpstr>Военный корабль</vt:lpstr>
      <vt:lpstr>Подводная лодка</vt:lpstr>
      <vt:lpstr>Презентация PowerPoint</vt:lpstr>
      <vt:lpstr>Радар</vt:lpstr>
      <vt:lpstr>«Катюша»</vt:lpstr>
      <vt:lpstr>Игра: «Что лишнее?»</vt:lpstr>
      <vt:lpstr>Загадки: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Военная техника.</dc:title>
  <dc:creator>Стас</dc:creator>
  <cp:lastModifiedBy>Стас</cp:lastModifiedBy>
  <cp:revision>19</cp:revision>
  <dcterms:created xsi:type="dcterms:W3CDTF">2015-11-11T09:17:14Z</dcterms:created>
  <dcterms:modified xsi:type="dcterms:W3CDTF">2015-11-23T12:28:43Z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0x010100958D0C8ACD298B42B004B950D0F9FBD3</vt:lpwstr>
  </property>
  <property fmtid="{D5CDD505-2E9C-101B-9397-08002B2CF9AE}" pid="3" name="_dlc_DocIdItemGuid">
    <vt:lpwstr>c3839ca4-39a2-4e62-aa42-8503642a983e</vt:lpwstr>
  </property>
</Properties>
</file>