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3" r:id="rId4"/>
    <p:sldId id="261" r:id="rId5"/>
    <p:sldId id="262" r:id="rId6"/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600CC"/>
    <a:srgbClr val="339933"/>
    <a:srgbClr val="CC33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3F8A-9E50-4B8E-8D3E-7728FA1DF854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9BD0-2834-4F68-BC27-2A63B8BE0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CE23-6827-496E-B982-347F9225C381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6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138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0" y="40050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Соотношение числа и цифры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Интерактивная игра-тренажёр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456886" y="1484784"/>
            <a:ext cx="2283097" cy="2156537"/>
          </a:xfrm>
          <a:prstGeom prst="rect">
            <a:avLst/>
          </a:prstGeom>
        </p:spPr>
      </p:pic>
      <p:sp>
        <p:nvSpPr>
          <p:cNvPr id="37" name="Блок-схема: процесс 36"/>
          <p:cNvSpPr/>
          <p:nvPr/>
        </p:nvSpPr>
        <p:spPr>
          <a:xfrm>
            <a:off x="467544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1331640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2195736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706931" y="4781093"/>
            <a:ext cx="2174224" cy="1979589"/>
          </a:xfrm>
          <a:prstGeom prst="rect">
            <a:avLst/>
          </a:prstGeom>
        </p:spPr>
      </p:pic>
      <p:pic>
        <p:nvPicPr>
          <p:cNvPr id="15" name="Рисунок 14" descr="ссылка на сайт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6187495"/>
            <a:ext cx="2834406" cy="6705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339752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25481" y="562752"/>
            <a:ext cx="5140714" cy="4680521"/>
          </a:xfrm>
          <a:prstGeom prst="rect">
            <a:avLst/>
          </a:prstGeom>
        </p:spPr>
      </p:pic>
      <p:pic>
        <p:nvPicPr>
          <p:cNvPr id="32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48680"/>
            <a:ext cx="304800" cy="30480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9900CC"/>
                </a:solidFill>
              </a:ln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8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08720"/>
            <a:ext cx="3851473" cy="37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39653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899592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3563888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90258" flipH="1">
            <a:off x="1219257" y="1062190"/>
            <a:ext cx="2061116" cy="1961856"/>
          </a:xfrm>
          <a:prstGeom prst="rect">
            <a:avLst/>
          </a:prstGeom>
        </p:spPr>
      </p:pic>
      <p:pic>
        <p:nvPicPr>
          <p:cNvPr id="31" name="Рисунок 30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00418" y="2564904"/>
            <a:ext cx="2345504" cy="2232549"/>
          </a:xfrm>
          <a:prstGeom prst="rect">
            <a:avLst/>
          </a:prstGeom>
        </p:spPr>
      </p:pic>
      <p:pic>
        <p:nvPicPr>
          <p:cNvPr id="32" name="Рисунок 31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412776"/>
            <a:ext cx="2168699" cy="2064259"/>
          </a:xfrm>
          <a:prstGeom prst="rect">
            <a:avLst/>
          </a:prstGeom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83568" y="1196752"/>
            <a:ext cx="4214299" cy="3980687"/>
          </a:xfrm>
          <a:prstGeom prst="rect">
            <a:avLst/>
          </a:prstGeom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899592" y="1268760"/>
            <a:ext cx="1984220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3995936" y="2276872"/>
            <a:ext cx="1984220" cy="2232248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555776" y="2708920"/>
            <a:ext cx="1984220" cy="2232248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683568" y="2708920"/>
            <a:ext cx="1984220" cy="2232248"/>
          </a:xfrm>
          <a:prstGeom prst="rect">
            <a:avLst/>
          </a:prstGeom>
        </p:spPr>
      </p:pic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987824" y="1268760"/>
            <a:ext cx="1984220" cy="2232248"/>
          </a:xfrm>
          <a:prstGeom prst="rect">
            <a:avLst/>
          </a:prstGeom>
        </p:spPr>
      </p:pic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2412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340768"/>
            <a:ext cx="1518419" cy="1518419"/>
          </a:xfrm>
          <a:prstGeom prst="rect">
            <a:avLst/>
          </a:prstGeom>
        </p:spPr>
      </p:pic>
      <p:pic>
        <p:nvPicPr>
          <p:cNvPr id="31" name="Рисунок 30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852936"/>
            <a:ext cx="1518419" cy="1518419"/>
          </a:xfrm>
          <a:prstGeom prst="rect">
            <a:avLst/>
          </a:prstGeom>
        </p:spPr>
      </p:pic>
      <p:pic>
        <p:nvPicPr>
          <p:cNvPr id="32" name="Рисунок 31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340768"/>
            <a:ext cx="1518419" cy="1518419"/>
          </a:xfrm>
          <a:prstGeom prst="rect">
            <a:avLst/>
          </a:prstGeom>
        </p:spPr>
      </p:pic>
      <p:pic>
        <p:nvPicPr>
          <p:cNvPr id="33" name="Рисунок 32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852936"/>
            <a:ext cx="1518419" cy="1518419"/>
          </a:xfrm>
          <a:prstGeom prst="rect">
            <a:avLst/>
          </a:prstGeom>
        </p:spPr>
      </p:pic>
      <p:pic>
        <p:nvPicPr>
          <p:cNvPr id="34" name="Рисунок 33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852936"/>
            <a:ext cx="1518419" cy="1518419"/>
          </a:xfrm>
          <a:prstGeom prst="rect">
            <a:avLst/>
          </a:prstGeom>
        </p:spPr>
      </p:pic>
      <p:pic>
        <p:nvPicPr>
          <p:cNvPr id="35" name="Рисунок 34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340768"/>
            <a:ext cx="1518419" cy="1518419"/>
          </a:xfrm>
          <a:prstGeom prst="rect">
            <a:avLst/>
          </a:prstGeom>
        </p:spPr>
      </p:pic>
      <p:pic>
        <p:nvPicPr>
          <p:cNvPr id="36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5352" y="980728"/>
            <a:ext cx="4950337" cy="4104456"/>
          </a:xfrm>
          <a:prstGeom prst="rect">
            <a:avLst/>
          </a:prstGeom>
        </p:spPr>
      </p:pic>
      <p:pic>
        <p:nvPicPr>
          <p:cNvPr id="37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340768"/>
            <a:ext cx="5172764" cy="3240360"/>
          </a:xfrm>
          <a:prstGeom prst="rect">
            <a:avLst/>
          </a:prstGeom>
        </p:spPr>
      </p:pic>
      <p:pic>
        <p:nvPicPr>
          <p:cNvPr id="31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1a595dd0b18094b6252aa35530221ec5428b6ce"/>
  <p:tag name="GENSWF_OUTPUT_FILE_NAME" val="Игра-тренажер Сколько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6PQ52NDQUCDJ-42039189-164</_dlc_DocId>
    <_dlc_DocIdUrl xmlns="4c48e722-e5ee-4bb4-abb8-2d4075f5b3da">
      <Url>http://www.eduportal44.ru/Manturovo/mant_MDOU7/skaska/Strelkina/_layouts/15/DocIdRedir.aspx?ID=6PQ52NDQUCDJ-42039189-164</Url>
      <Description>6PQ52NDQUCDJ-42039189-164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8D0C8ACD298B42B004B950D0F9FBD3" ma:contentTypeVersion="0" ma:contentTypeDescription="Создание документа." ma:contentTypeScope="" ma:versionID="750063a4737f4b6cc7940da3ab00b24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9ff6193db891554c8440be285a54b22a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1688C28-AD85-4BF3-BDE1-39D15C7609A7}"/>
</file>

<file path=customXml/itemProps2.xml><?xml version="1.0" encoding="utf-8"?>
<ds:datastoreItem xmlns:ds="http://schemas.openxmlformats.org/officeDocument/2006/customXml" ds:itemID="{BD9B2D89-56FB-4630-8E39-3916AE19C712}"/>
</file>

<file path=customXml/itemProps3.xml><?xml version="1.0" encoding="utf-8"?>
<ds:datastoreItem xmlns:ds="http://schemas.openxmlformats.org/officeDocument/2006/customXml" ds:itemID="{62388553-F6B5-42C4-919E-18555BFD9769}"/>
</file>

<file path=customXml/itemProps4.xml><?xml version="1.0" encoding="utf-8"?>
<ds:datastoreItem xmlns:ds="http://schemas.openxmlformats.org/officeDocument/2006/customXml" ds:itemID="{AB6BEF62-B26C-4AB0-B660-A8C65762768E}"/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101</Words>
  <Application>Microsoft Office PowerPoint</Application>
  <PresentationFormat>Экран (4:3)</PresentationFormat>
  <Paragraphs>87</Paragraphs>
  <Slides>10</Slides>
  <Notes>10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Игра-тренажер "Сколько?"</dc:title>
  <dc:creator>Антонина</dc:creator>
  <cp:lastModifiedBy>PC</cp:lastModifiedBy>
  <cp:revision>147</cp:revision>
  <dcterms:created xsi:type="dcterms:W3CDTF">2013-11-20T14:09:01Z</dcterms:created>
  <dcterms:modified xsi:type="dcterms:W3CDTF">2014-07-23T15:22:05Z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0x010100958D0C8ACD298B42B004B950D0F9FBD3</vt:lpwstr>
  </property>
  <property fmtid="{D5CDD505-2E9C-101B-9397-08002B2CF9AE}" pid="3" name="_dlc_DocIdItemGuid">
    <vt:lpwstr>f846ab91-1362-4357-9c77-2c3c93b5ac5f</vt:lpwstr>
  </property>
</Properties>
</file>