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3A9FE85-E854-4E05-8E19-F6BBD66613F1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6AC64-4E52-4CE9-B652-32AD1A1FB70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FE85-E854-4E05-8E19-F6BBD66613F1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AC64-4E52-4CE9-B652-32AD1A1FB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3A9FE85-E854-4E05-8E19-F6BBD66613F1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466AC64-4E52-4CE9-B652-32AD1A1FB70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FE85-E854-4E05-8E19-F6BBD66613F1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66AC64-4E52-4CE9-B652-32AD1A1FB70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FE85-E854-4E05-8E19-F6BBD66613F1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466AC64-4E52-4CE9-B652-32AD1A1FB70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3A9FE85-E854-4E05-8E19-F6BBD66613F1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466AC64-4E52-4CE9-B652-32AD1A1FB70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3A9FE85-E854-4E05-8E19-F6BBD66613F1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466AC64-4E52-4CE9-B652-32AD1A1FB70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FE85-E854-4E05-8E19-F6BBD66613F1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66AC64-4E52-4CE9-B652-32AD1A1FB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FE85-E854-4E05-8E19-F6BBD66613F1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6AC64-4E52-4CE9-B652-32AD1A1FB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FE85-E854-4E05-8E19-F6BBD66613F1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66AC64-4E52-4CE9-B652-32AD1A1FB70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3A9FE85-E854-4E05-8E19-F6BBD66613F1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466AC64-4E52-4CE9-B652-32AD1A1FB70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3A9FE85-E854-4E05-8E19-F6BBD66613F1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466AC64-4E52-4CE9-B652-32AD1A1FB7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Выполнение программы</a:t>
            </a:r>
            <a:br>
              <a:rPr lang="ru-RU" dirty="0" smtClean="0"/>
            </a:br>
            <a:r>
              <a:rPr lang="ru-RU" dirty="0" smtClean="0"/>
              <a:t>дома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un9-37.userapi.com/impg/SjUCVjwd68bOBoGbATkuGf4UuQEW6offeGlvqQ/Aq23paqyqHM.jpg?size=720x720&amp;quality=96&amp;sign=6cd809b0a53c37786226f913d6608211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64095"/>
            <a:ext cx="5993904" cy="5993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sun9-41.userapi.com/impg/n8p0H23Y-VMPSHSD5QwB3K7slK-oNDuBFF98mw/CT4kSv439AQ.jpg?size=720x720&amp;quality=96&amp;sign=41f526a17ede8419e0bab18431d8abb1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4664"/>
            <a:ext cx="6192687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sun9-82.userapi.com/impg/LNhe_W0-vJjEPh5vAUAkUAYnc_oaZGM0xNm5pg/QId79XE-4Iw.jpg?size=720x720&amp;quality=96&amp;sign=1a46828a53df8212ea09932c80dc78a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836711"/>
            <a:ext cx="5184576" cy="5184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sun9-73.userapi.com/impf/ssnBklq7Lc9JQJk-TYy9HJ2qqibbxNpNu22Blw/_mOi_KLHBWw.jpg?size=720x720&amp;quality=96&amp;sign=7f546c778e9dcaf045cacbfed299cf2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836712"/>
            <a:ext cx="5256583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sun9-60.userapi.com/impf/ghH0iAqcXoD8SB7kRJ8tr0iRbhKBknEiQ9Ovtw/fQM-8tNxPSk.jpg?size=720x1080&amp;quality=96&amp;sign=3f3d2f7effefdc01efe4ba49dc36092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4320480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sun9-36.userapi.com/impg/omp8Wpswzl8a2_ErR2p4xQUe_1-xqztCwxK2oA/AKab1RURUVg.jpg?size=720x1080&amp;quality=96&amp;sign=07fc178cd55d20797c5237f64de1b9e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2656"/>
            <a:ext cx="4224469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s://sun9-47.userapi.com/impf/NG_ax0RxUV1GsSa2kPTD4zu1gJW9zW395sK5ug/df2r29bTV4c.jpg?size=720x1080&amp;quality=96&amp;sign=6ec2282a596968692cf48a4ee26ad167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836712"/>
            <a:ext cx="3648405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s://sun9-61.userapi.com/impf/dpzmS2W9-pJO3nw2S_1VDbW8T_BDypGATBee9A/8o-O4LCYz_E.jpg?size=720x1080&amp;quality=96&amp;sign=6e81671da67b2beadc7db644858a0be4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548680"/>
            <a:ext cx="388843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6PQ52NDQUCDJ-1309-334</_dlc_DocId>
    <_dlc_DocIdUrl xmlns="4c48e722-e5ee-4bb4-abb8-2d4075f5b3da">
      <Url>http://www.eduportal44.ru/Manturovo/mant_CDT/_layouts/15/DocIdRedir.aspx?ID=6PQ52NDQUCDJ-1309-334</Url>
      <Description>6PQ52NDQUCDJ-1309-334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21826E84DE8E4E9F0C9ED714D2B556" ma:contentTypeVersion="1" ma:contentTypeDescription="Создание документа." ma:contentTypeScope="" ma:versionID="4f3e43d2b998c7a17dd213b1c899f50c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b139e1b8c074a6451548cccdd35f652f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29711E-FD23-44BA-8062-42296EB6EEEF}"/>
</file>

<file path=customXml/itemProps2.xml><?xml version="1.0" encoding="utf-8"?>
<ds:datastoreItem xmlns:ds="http://schemas.openxmlformats.org/officeDocument/2006/customXml" ds:itemID="{ED1BBEC7-B48F-4D83-8D22-FDF9CE7AE074}"/>
</file>

<file path=customXml/itemProps3.xml><?xml version="1.0" encoding="utf-8"?>
<ds:datastoreItem xmlns:ds="http://schemas.openxmlformats.org/officeDocument/2006/customXml" ds:itemID="{FDBB5E74-668D-4285-9174-D961871A3BC5}"/>
</file>

<file path=customXml/itemProps4.xml><?xml version="1.0" encoding="utf-8"?>
<ds:datastoreItem xmlns:ds="http://schemas.openxmlformats.org/officeDocument/2006/customXml" ds:itemID="{4D0D949E-6236-4744-925E-E468D13CA208}"/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45</TotalTime>
  <Words>2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Обычная</vt:lpstr>
      <vt:lpstr>Выполнение программы дома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Выполнение программы дома</dc:title>
  <dc:creator>Егорова Ирина</dc:creator>
  <cp:lastModifiedBy>Егорова Ирина</cp:lastModifiedBy>
  <cp:revision>1</cp:revision>
  <dcterms:created xsi:type="dcterms:W3CDTF">2021-10-12T12:51:33Z</dcterms:created>
  <dcterms:modified xsi:type="dcterms:W3CDTF">2021-10-12T13:36:56Z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0x0101005321826E84DE8E4E9F0C9ED714D2B556</vt:lpwstr>
  </property>
  <property fmtid="{D5CDD505-2E9C-101B-9397-08002B2CF9AE}" pid="3" name="_dlc_DocIdItemGuid">
    <vt:lpwstr>671674e9-c8b8-4c4f-a7ad-3ebbcfdfe37e</vt:lpwstr>
  </property>
</Properties>
</file>