
<file path=[Content_Types].xml><?xml version="1.0" encoding="utf-8"?>
<Types xmlns="http://schemas.openxmlformats.org/package/2006/content-types">
  <Default Extension="png" ContentType="image/png"/>
  <Default Extension="bin" ContentType="application/vnd.ms-office.legacyDiagramText"/>
  <Default Extension="rels" ContentType="application/vnd.openxmlformats-package.relationships+xml"/>
  <Default Extension="jpeg" ContentType="image/jpeg"/>
  <Default Extension="xml" ContentType="application/xml"/>
  <Default Extension="vml" ContentType="application/vnd.openxmlformats-officedocument.vmlDrawing"/>
  <Default Extension="gif" ContentType="image/gif"/>
  <Override PartName="/ppt/diagrams/data1.xml" ContentType="application/vnd.openxmlformats-officedocument.drawingml.diagramData+xml"/>
  <Override PartName="/ppt/diagrams/data8.xml" ContentType="application/vnd.openxmlformats-officedocument.drawingml.diagramData+xml"/>
  <Override PartName="/ppt/diagrams/data7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96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93.xml" ContentType="application/vnd.openxmlformats-officedocument.presentationml.slide+xml"/>
  <Override PartName="/ppt/slides/slide35.xml" ContentType="application/vnd.openxmlformats-officedocument.presentationml.slide+xml"/>
  <Override PartName="/ppt/slides/slide78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76.xml" ContentType="application/vnd.openxmlformats-officedocument.presentationml.slide+xml"/>
  <Override PartName="/ppt/slides/slide38.xml" ContentType="application/vnd.openxmlformats-officedocument.presentationml.slide+xml"/>
  <Override PartName="/ppt/slides/slide77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92.xml" ContentType="application/vnd.openxmlformats-officedocument.presentationml.slide+xml"/>
  <Override PartName="/ppt/slides/slide3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5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75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7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6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2.xml" ContentType="application/vnd.openxmlformats-officedocument.presentationml.slide+xml"/>
  <Override PartName="/ppt/slides/slide97.xml" ContentType="application/vnd.openxmlformats-officedocument.presentationml.slide+xml"/>
  <Override PartName="/ppt/slides/slide53.xml" ContentType="application/vnd.openxmlformats-officedocument.presentationml.slide+xml"/>
  <Override PartName="/ppt/slides/slide48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95.xml" ContentType="application/vnd.openxmlformats-officedocument.presentationml.slide+xml"/>
  <Override PartName="/ppt/slides/slide71.xml" ContentType="application/vnd.openxmlformats-officedocument.presentationml.slide+xml"/>
  <Override PartName="/ppt/slides/slide94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74.xml" ContentType="application/vnd.openxmlformats-officedocument.presentationml.slide+xml"/>
  <Override PartName="/ppt/slides/slide45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8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88.xml" ContentType="application/vnd.openxmlformats-officedocument.presentationml.slide+xml"/>
  <Override PartName="/ppt/slides/slide3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8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87.xml" ContentType="application/vnd.openxmlformats-officedocument.presentationml.slide+xml"/>
  <Override PartName="/ppt/slides/slide12.xml" ContentType="application/vnd.openxmlformats-officedocument.presentationml.slide+xml"/>
  <Override PartName="/ppt/slides/slide84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2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5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handoutMasters/handoutMaster1.xml" ContentType="application/vnd.openxmlformats-officedocument.presentationml.handout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legacyDocTextInfo.bin" ContentType="application/vnd.ms-office.legacyDocTextInfo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embeddings/oleObject1.bin" ContentType="application/vnd.openxmlformats-officedocument.oleObject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embeddings/oleObject2.bin" ContentType="application/vnd.openxmlformats-officedocument.oleObject"/>
  <Override PartName="/ppt/diagrams/drawing6.xml" ContentType="application/vnd.ms-office.drawingml.diagramDrawing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  <p:sldMasterId id="2147483974" r:id="rId2"/>
    <p:sldMasterId id="2147483979" r:id="rId3"/>
    <p:sldMasterId id="2147483984" r:id="rId4"/>
    <p:sldMasterId id="2147483989" r:id="rId5"/>
    <p:sldMasterId id="2147484007" r:id="rId6"/>
    <p:sldMasterId id="2147484012" r:id="rId7"/>
    <p:sldMasterId id="2147484017" r:id="rId8"/>
  </p:sldMasterIdLst>
  <p:notesMasterIdLst>
    <p:notesMasterId r:id="rId106"/>
  </p:notesMasterIdLst>
  <p:handoutMasterIdLst>
    <p:handoutMasterId r:id="rId107"/>
  </p:handoutMasterIdLst>
  <p:sldIdLst>
    <p:sldId id="421" r:id="rId9"/>
    <p:sldId id="524" r:id="rId10"/>
    <p:sldId id="533" r:id="rId11"/>
    <p:sldId id="534" r:id="rId12"/>
    <p:sldId id="535" r:id="rId13"/>
    <p:sldId id="463" r:id="rId14"/>
    <p:sldId id="464" r:id="rId15"/>
    <p:sldId id="472" r:id="rId16"/>
    <p:sldId id="413" r:id="rId17"/>
    <p:sldId id="422" r:id="rId18"/>
    <p:sldId id="426" r:id="rId19"/>
    <p:sldId id="526" r:id="rId20"/>
    <p:sldId id="527" r:id="rId21"/>
    <p:sldId id="532" r:id="rId22"/>
    <p:sldId id="528" r:id="rId23"/>
    <p:sldId id="465" r:id="rId24"/>
    <p:sldId id="466" r:id="rId25"/>
    <p:sldId id="467" r:id="rId26"/>
    <p:sldId id="474" r:id="rId27"/>
    <p:sldId id="475" r:id="rId28"/>
    <p:sldId id="471" r:id="rId29"/>
    <p:sldId id="531" r:id="rId30"/>
    <p:sldId id="504" r:id="rId31"/>
    <p:sldId id="505" r:id="rId32"/>
    <p:sldId id="506" r:id="rId33"/>
    <p:sldId id="507" r:id="rId34"/>
    <p:sldId id="513" r:id="rId35"/>
    <p:sldId id="508" r:id="rId36"/>
    <p:sldId id="538" r:id="rId37"/>
    <p:sldId id="536" r:id="rId38"/>
    <p:sldId id="537" r:id="rId39"/>
    <p:sldId id="509" r:id="rId40"/>
    <p:sldId id="516" r:id="rId41"/>
    <p:sldId id="510" r:id="rId42"/>
    <p:sldId id="514" r:id="rId43"/>
    <p:sldId id="511" r:id="rId44"/>
    <p:sldId id="468" r:id="rId45"/>
    <p:sldId id="473" r:id="rId46"/>
    <p:sldId id="469" r:id="rId47"/>
    <p:sldId id="470" r:id="rId48"/>
    <p:sldId id="476" r:id="rId49"/>
    <p:sldId id="477" r:id="rId50"/>
    <p:sldId id="478" r:id="rId51"/>
    <p:sldId id="480" r:id="rId52"/>
    <p:sldId id="481" r:id="rId53"/>
    <p:sldId id="482" r:id="rId54"/>
    <p:sldId id="483" r:id="rId55"/>
    <p:sldId id="499" r:id="rId56"/>
    <p:sldId id="500" r:id="rId57"/>
    <p:sldId id="484" r:id="rId58"/>
    <p:sldId id="485" r:id="rId59"/>
    <p:sldId id="486" r:id="rId60"/>
    <p:sldId id="487" r:id="rId61"/>
    <p:sldId id="488" r:id="rId62"/>
    <p:sldId id="489" r:id="rId63"/>
    <p:sldId id="501" r:id="rId64"/>
    <p:sldId id="490" r:id="rId65"/>
    <p:sldId id="491" r:id="rId66"/>
    <p:sldId id="502" r:id="rId67"/>
    <p:sldId id="492" r:id="rId68"/>
    <p:sldId id="493" r:id="rId69"/>
    <p:sldId id="494" r:id="rId70"/>
    <p:sldId id="495" r:id="rId71"/>
    <p:sldId id="525" r:id="rId72"/>
    <p:sldId id="448" r:id="rId73"/>
    <p:sldId id="449" r:id="rId74"/>
    <p:sldId id="446" r:id="rId75"/>
    <p:sldId id="447" r:id="rId76"/>
    <p:sldId id="503" r:id="rId77"/>
    <p:sldId id="424" r:id="rId78"/>
    <p:sldId id="431" r:id="rId79"/>
    <p:sldId id="517" r:id="rId80"/>
    <p:sldId id="438" r:id="rId81"/>
    <p:sldId id="450" r:id="rId82"/>
    <p:sldId id="452" r:id="rId83"/>
    <p:sldId id="451" r:id="rId84"/>
    <p:sldId id="453" r:id="rId85"/>
    <p:sldId id="454" r:id="rId86"/>
    <p:sldId id="455" r:id="rId87"/>
    <p:sldId id="456" r:id="rId88"/>
    <p:sldId id="460" r:id="rId89"/>
    <p:sldId id="457" r:id="rId90"/>
    <p:sldId id="461" r:id="rId91"/>
    <p:sldId id="458" r:id="rId92"/>
    <p:sldId id="462" r:id="rId93"/>
    <p:sldId id="459" r:id="rId94"/>
    <p:sldId id="518" r:id="rId95"/>
    <p:sldId id="519" r:id="rId96"/>
    <p:sldId id="520" r:id="rId97"/>
    <p:sldId id="521" r:id="rId98"/>
    <p:sldId id="522" r:id="rId99"/>
    <p:sldId id="523" r:id="rId100"/>
    <p:sldId id="496" r:id="rId101"/>
    <p:sldId id="497" r:id="rId102"/>
    <p:sldId id="498" r:id="rId103"/>
    <p:sldId id="419" r:id="rId104"/>
    <p:sldId id="420" r:id="rId10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75666" autoAdjust="0"/>
  </p:normalViewPr>
  <p:slideViewPr>
    <p:cSldViewPr>
      <p:cViewPr varScale="1">
        <p:scale>
          <a:sx n="98" d="100"/>
          <a:sy n="98" d="100"/>
        </p:scale>
        <p:origin x="-90" y="-366"/>
      </p:cViewPr>
      <p:guideLst>
        <p:guide orient="horz" pos="2069"/>
        <p:guide orient="horz" pos="1162"/>
        <p:guide orient="horz" pos="2160"/>
        <p:guide orient="horz" pos="254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56" y="-120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microsoft.com/office/2006/relationships/legacyDocTextInfo" Target="legacyDocTextInfo.bin"/><Relationship Id="rId16" Type="http://schemas.openxmlformats.org/officeDocument/2006/relationships/slide" Target="slides/slide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customXml" Target="../customXml/item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presProps" Target="pres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notesMaster" Target="notesMasters/notesMaster1.xml"/><Relationship Id="rId114" Type="http://schemas.openxmlformats.org/officeDocument/2006/relationships/customXml" Target="../customXml/item2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viewProps" Target="viewProps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theme" Target="theme/theme1.xml"/><Relationship Id="rId115" Type="http://schemas.openxmlformats.org/officeDocument/2006/relationships/customXml" Target="../customXml/item3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customXml" Target="../customXml/item4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tableStyles" Target="tableStyles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8642F-FA9A-46D3-899A-D7AF2EA0C79B}" type="doc">
      <dgm:prSet loTypeId="urn:microsoft.com/office/officeart/2005/8/layout/venn2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F20135B-623E-4226-9E5D-49F0F30B01B5}">
      <dgm:prSet phldrT="[Текст]" custT="1"/>
      <dgm:spPr/>
      <dgm:t>
        <a:bodyPr/>
        <a:lstStyle/>
        <a:p>
          <a:r>
            <a:rPr lang="ru-RU" sz="1600" dirty="0" smtClean="0"/>
            <a:t>ИОС региона</a:t>
          </a:r>
          <a:endParaRPr lang="ru-RU" sz="1600" dirty="0"/>
        </a:p>
      </dgm:t>
    </dgm:pt>
    <dgm:pt modelId="{7ADBE137-E09C-4F7E-88E3-D9F547C9A16E}" type="parTrans" cxnId="{D088F9CD-1C3B-493B-BAEE-6E480AC4F469}">
      <dgm:prSet/>
      <dgm:spPr/>
      <dgm:t>
        <a:bodyPr/>
        <a:lstStyle/>
        <a:p>
          <a:endParaRPr lang="ru-RU"/>
        </a:p>
      </dgm:t>
    </dgm:pt>
    <dgm:pt modelId="{E6F27035-8834-40FE-9916-A60D1D5943C4}" type="sibTrans" cxnId="{D088F9CD-1C3B-493B-BAEE-6E480AC4F469}">
      <dgm:prSet/>
      <dgm:spPr/>
      <dgm:t>
        <a:bodyPr/>
        <a:lstStyle/>
        <a:p>
          <a:endParaRPr lang="ru-RU"/>
        </a:p>
      </dgm:t>
    </dgm:pt>
    <dgm:pt modelId="{64B3FF56-A853-495C-A5E9-8C95C96413D0}">
      <dgm:prSet phldrT="[Текст]" custT="1"/>
      <dgm:spPr/>
      <dgm:t>
        <a:bodyPr/>
        <a:lstStyle/>
        <a:p>
          <a:r>
            <a:rPr lang="ru-RU" sz="1400" dirty="0" smtClean="0"/>
            <a:t>ИОС </a:t>
          </a:r>
          <a:r>
            <a:rPr lang="ru-RU" sz="1200" dirty="0" smtClean="0"/>
            <a:t>муниципального района</a:t>
          </a:r>
          <a:endParaRPr lang="ru-RU" sz="1200" dirty="0"/>
        </a:p>
      </dgm:t>
    </dgm:pt>
    <dgm:pt modelId="{0D751A28-5F7D-491B-AE3C-13DDC768E18E}" type="parTrans" cxnId="{4BC61984-EBEA-46BA-A18F-51FC1314812F}">
      <dgm:prSet/>
      <dgm:spPr/>
      <dgm:t>
        <a:bodyPr/>
        <a:lstStyle/>
        <a:p>
          <a:endParaRPr lang="ru-RU"/>
        </a:p>
      </dgm:t>
    </dgm:pt>
    <dgm:pt modelId="{722A2340-1B2F-40A6-A031-FC26B1605C36}" type="sibTrans" cxnId="{4BC61984-EBEA-46BA-A18F-51FC1314812F}">
      <dgm:prSet/>
      <dgm:spPr/>
      <dgm:t>
        <a:bodyPr/>
        <a:lstStyle/>
        <a:p>
          <a:endParaRPr lang="ru-RU"/>
        </a:p>
      </dgm:t>
    </dgm:pt>
    <dgm:pt modelId="{FE0D3681-FC19-4A36-B27B-8AE4C4E33D8D}">
      <dgm:prSet phldrT="[Текст]" custT="1"/>
      <dgm:spPr/>
      <dgm:t>
        <a:bodyPr/>
        <a:lstStyle/>
        <a:p>
          <a:r>
            <a:rPr lang="ru-RU" sz="1600" dirty="0" smtClean="0"/>
            <a:t>ИОС школы</a:t>
          </a:r>
          <a:endParaRPr lang="ru-RU" sz="1600" dirty="0"/>
        </a:p>
      </dgm:t>
    </dgm:pt>
    <dgm:pt modelId="{D01182C7-3978-4B9E-88C6-D9904021CEE3}" type="parTrans" cxnId="{42DEDB72-2030-4E46-B8AD-CFF421FF9636}">
      <dgm:prSet/>
      <dgm:spPr/>
      <dgm:t>
        <a:bodyPr/>
        <a:lstStyle/>
        <a:p>
          <a:endParaRPr lang="ru-RU"/>
        </a:p>
      </dgm:t>
    </dgm:pt>
    <dgm:pt modelId="{76D0548B-286C-4C62-9932-2DA2539B7811}" type="sibTrans" cxnId="{42DEDB72-2030-4E46-B8AD-CFF421FF9636}">
      <dgm:prSet/>
      <dgm:spPr/>
      <dgm:t>
        <a:bodyPr/>
        <a:lstStyle/>
        <a:p>
          <a:endParaRPr lang="ru-RU"/>
        </a:p>
      </dgm:t>
    </dgm:pt>
    <dgm:pt modelId="{DE1D9D90-E0A4-4ECE-A98F-90CA546CB187}">
      <dgm:prSet phldrT="[Текст]" custT="1"/>
      <dgm:spPr/>
      <dgm:t>
        <a:bodyPr/>
        <a:lstStyle/>
        <a:p>
          <a:r>
            <a:rPr lang="ru-RU" sz="1400" dirty="0" smtClean="0"/>
            <a:t>ИОС педагога/</a:t>
          </a:r>
        </a:p>
        <a:p>
          <a:r>
            <a:rPr lang="ru-RU" sz="1400" dirty="0" smtClean="0"/>
            <a:t>ученика</a:t>
          </a:r>
          <a:endParaRPr lang="ru-RU" sz="1400" dirty="0"/>
        </a:p>
      </dgm:t>
    </dgm:pt>
    <dgm:pt modelId="{C02DC0B0-5563-4516-9A1A-5858F65F0D5E}" type="parTrans" cxnId="{32A4E1B8-A0BD-456F-B5EF-37FCE81CE0E7}">
      <dgm:prSet/>
      <dgm:spPr/>
      <dgm:t>
        <a:bodyPr/>
        <a:lstStyle/>
        <a:p>
          <a:endParaRPr lang="ru-RU"/>
        </a:p>
      </dgm:t>
    </dgm:pt>
    <dgm:pt modelId="{F4E6A274-37C5-4454-97A2-32E6E09292B5}" type="sibTrans" cxnId="{32A4E1B8-A0BD-456F-B5EF-37FCE81CE0E7}">
      <dgm:prSet/>
      <dgm:spPr/>
      <dgm:t>
        <a:bodyPr/>
        <a:lstStyle/>
        <a:p>
          <a:endParaRPr lang="ru-RU"/>
        </a:p>
      </dgm:t>
    </dgm:pt>
    <dgm:pt modelId="{834C7F60-FDAB-4B75-8ED3-45185BFF9E25}" type="pres">
      <dgm:prSet presAssocID="{40B8642F-FA9A-46D3-899A-D7AF2EA0C79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EB9AE5-370E-480A-A290-E6E3A0B2EAF2}" type="pres">
      <dgm:prSet presAssocID="{40B8642F-FA9A-46D3-899A-D7AF2EA0C79B}" presName="comp1" presStyleCnt="0"/>
      <dgm:spPr/>
      <dgm:t>
        <a:bodyPr/>
        <a:lstStyle/>
        <a:p>
          <a:endParaRPr lang="ru-RU"/>
        </a:p>
      </dgm:t>
    </dgm:pt>
    <dgm:pt modelId="{A17C2D3F-4EC8-46DB-BEC2-7A62929D0664}" type="pres">
      <dgm:prSet presAssocID="{40B8642F-FA9A-46D3-899A-D7AF2EA0C79B}" presName="circle1" presStyleLbl="node1" presStyleIdx="0" presStyleCnt="4"/>
      <dgm:spPr/>
      <dgm:t>
        <a:bodyPr/>
        <a:lstStyle/>
        <a:p>
          <a:endParaRPr lang="ru-RU"/>
        </a:p>
      </dgm:t>
    </dgm:pt>
    <dgm:pt modelId="{ED49C695-DC58-4083-8353-6080BC23A174}" type="pres">
      <dgm:prSet presAssocID="{40B8642F-FA9A-46D3-899A-D7AF2EA0C79B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78380-B136-44ED-9CC9-8A14EA35630B}" type="pres">
      <dgm:prSet presAssocID="{40B8642F-FA9A-46D3-899A-D7AF2EA0C79B}" presName="comp2" presStyleCnt="0"/>
      <dgm:spPr/>
      <dgm:t>
        <a:bodyPr/>
        <a:lstStyle/>
        <a:p>
          <a:endParaRPr lang="ru-RU"/>
        </a:p>
      </dgm:t>
    </dgm:pt>
    <dgm:pt modelId="{C5ECFCCC-94D5-427F-A78D-99117054AB0E}" type="pres">
      <dgm:prSet presAssocID="{40B8642F-FA9A-46D3-899A-D7AF2EA0C79B}" presName="circle2" presStyleLbl="node1" presStyleIdx="1" presStyleCnt="4" custScaleX="111364"/>
      <dgm:spPr/>
      <dgm:t>
        <a:bodyPr/>
        <a:lstStyle/>
        <a:p>
          <a:endParaRPr lang="ru-RU"/>
        </a:p>
      </dgm:t>
    </dgm:pt>
    <dgm:pt modelId="{BB471FFC-AC9C-42A2-AAE9-C3922FFE6788}" type="pres">
      <dgm:prSet presAssocID="{40B8642F-FA9A-46D3-899A-D7AF2EA0C79B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4D835-8058-453E-89CA-70791A2FF438}" type="pres">
      <dgm:prSet presAssocID="{40B8642F-FA9A-46D3-899A-D7AF2EA0C79B}" presName="comp3" presStyleCnt="0"/>
      <dgm:spPr/>
      <dgm:t>
        <a:bodyPr/>
        <a:lstStyle/>
        <a:p>
          <a:endParaRPr lang="ru-RU"/>
        </a:p>
      </dgm:t>
    </dgm:pt>
    <dgm:pt modelId="{496C26EB-114E-442D-819F-4C24498B0B74}" type="pres">
      <dgm:prSet presAssocID="{40B8642F-FA9A-46D3-899A-D7AF2EA0C79B}" presName="circle3" presStyleLbl="node1" presStyleIdx="2" presStyleCnt="4"/>
      <dgm:spPr/>
      <dgm:t>
        <a:bodyPr/>
        <a:lstStyle/>
        <a:p>
          <a:endParaRPr lang="ru-RU"/>
        </a:p>
      </dgm:t>
    </dgm:pt>
    <dgm:pt modelId="{D1F3DBC5-8A96-47FD-A7EE-01264944DBF1}" type="pres">
      <dgm:prSet presAssocID="{40B8642F-FA9A-46D3-899A-D7AF2EA0C79B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2392F-B30A-4237-A377-21E1530D9261}" type="pres">
      <dgm:prSet presAssocID="{40B8642F-FA9A-46D3-899A-D7AF2EA0C79B}" presName="comp4" presStyleCnt="0"/>
      <dgm:spPr/>
      <dgm:t>
        <a:bodyPr/>
        <a:lstStyle/>
        <a:p>
          <a:endParaRPr lang="ru-RU"/>
        </a:p>
      </dgm:t>
    </dgm:pt>
    <dgm:pt modelId="{3BEB88EF-8FD2-4632-8235-429986CD994D}" type="pres">
      <dgm:prSet presAssocID="{40B8642F-FA9A-46D3-899A-D7AF2EA0C79B}" presName="circle4" presStyleLbl="node1" presStyleIdx="3" presStyleCnt="4" custLinFactNeighborX="3678"/>
      <dgm:spPr/>
      <dgm:t>
        <a:bodyPr/>
        <a:lstStyle/>
        <a:p>
          <a:endParaRPr lang="ru-RU"/>
        </a:p>
      </dgm:t>
    </dgm:pt>
    <dgm:pt modelId="{1A6829CF-7321-47F5-BDE7-ADD47EE2A462}" type="pres">
      <dgm:prSet presAssocID="{40B8642F-FA9A-46D3-899A-D7AF2EA0C79B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6C9367-3CF1-459D-8EB3-510D6A07619D}" type="presOf" srcId="{FE0D3681-FC19-4A36-B27B-8AE4C4E33D8D}" destId="{D1F3DBC5-8A96-47FD-A7EE-01264944DBF1}" srcOrd="1" destOrd="0" presId="urn:microsoft.com/office/officeart/2005/8/layout/venn2"/>
    <dgm:cxn modelId="{DE4DFB53-207B-40F8-A960-0754AB457F08}" type="presOf" srcId="{FE0D3681-FC19-4A36-B27B-8AE4C4E33D8D}" destId="{496C26EB-114E-442D-819F-4C24498B0B74}" srcOrd="0" destOrd="0" presId="urn:microsoft.com/office/officeart/2005/8/layout/venn2"/>
    <dgm:cxn modelId="{32A4E1B8-A0BD-456F-B5EF-37FCE81CE0E7}" srcId="{40B8642F-FA9A-46D3-899A-D7AF2EA0C79B}" destId="{DE1D9D90-E0A4-4ECE-A98F-90CA546CB187}" srcOrd="3" destOrd="0" parTransId="{C02DC0B0-5563-4516-9A1A-5858F65F0D5E}" sibTransId="{F4E6A274-37C5-4454-97A2-32E6E09292B5}"/>
    <dgm:cxn modelId="{F3451E8C-1F73-41D2-BA18-482473C8C1F7}" type="presOf" srcId="{DE1D9D90-E0A4-4ECE-A98F-90CA546CB187}" destId="{3BEB88EF-8FD2-4632-8235-429986CD994D}" srcOrd="0" destOrd="0" presId="urn:microsoft.com/office/officeart/2005/8/layout/venn2"/>
    <dgm:cxn modelId="{AEDDD3B8-E68C-44F1-9BCA-679F9924A457}" type="presOf" srcId="{64B3FF56-A853-495C-A5E9-8C95C96413D0}" destId="{BB471FFC-AC9C-42A2-AAE9-C3922FFE6788}" srcOrd="1" destOrd="0" presId="urn:microsoft.com/office/officeart/2005/8/layout/venn2"/>
    <dgm:cxn modelId="{AC729677-AA56-4073-A465-0C700CCAFF92}" type="presOf" srcId="{64B3FF56-A853-495C-A5E9-8C95C96413D0}" destId="{C5ECFCCC-94D5-427F-A78D-99117054AB0E}" srcOrd="0" destOrd="0" presId="urn:microsoft.com/office/officeart/2005/8/layout/venn2"/>
    <dgm:cxn modelId="{DE610AAE-1401-466F-9F74-79049612D667}" type="presOf" srcId="{40B8642F-FA9A-46D3-899A-D7AF2EA0C79B}" destId="{834C7F60-FDAB-4B75-8ED3-45185BFF9E25}" srcOrd="0" destOrd="0" presId="urn:microsoft.com/office/officeart/2005/8/layout/venn2"/>
    <dgm:cxn modelId="{4BC61984-EBEA-46BA-A18F-51FC1314812F}" srcId="{40B8642F-FA9A-46D3-899A-D7AF2EA0C79B}" destId="{64B3FF56-A853-495C-A5E9-8C95C96413D0}" srcOrd="1" destOrd="0" parTransId="{0D751A28-5F7D-491B-AE3C-13DDC768E18E}" sibTransId="{722A2340-1B2F-40A6-A031-FC26B1605C36}"/>
    <dgm:cxn modelId="{CBD3549C-92B6-4DA1-8106-C0FCB6BD012A}" type="presOf" srcId="{DE1D9D90-E0A4-4ECE-A98F-90CA546CB187}" destId="{1A6829CF-7321-47F5-BDE7-ADD47EE2A462}" srcOrd="1" destOrd="0" presId="urn:microsoft.com/office/officeart/2005/8/layout/venn2"/>
    <dgm:cxn modelId="{D088F9CD-1C3B-493B-BAEE-6E480AC4F469}" srcId="{40B8642F-FA9A-46D3-899A-D7AF2EA0C79B}" destId="{7F20135B-623E-4226-9E5D-49F0F30B01B5}" srcOrd="0" destOrd="0" parTransId="{7ADBE137-E09C-4F7E-88E3-D9F547C9A16E}" sibTransId="{E6F27035-8834-40FE-9916-A60D1D5943C4}"/>
    <dgm:cxn modelId="{866CC64E-5A68-4AE9-8214-A358C5BDF210}" type="presOf" srcId="{7F20135B-623E-4226-9E5D-49F0F30B01B5}" destId="{ED49C695-DC58-4083-8353-6080BC23A174}" srcOrd="1" destOrd="0" presId="urn:microsoft.com/office/officeart/2005/8/layout/venn2"/>
    <dgm:cxn modelId="{619BFF74-9F9F-4EAB-838D-D70BE7F4BE2D}" type="presOf" srcId="{7F20135B-623E-4226-9E5D-49F0F30B01B5}" destId="{A17C2D3F-4EC8-46DB-BEC2-7A62929D0664}" srcOrd="0" destOrd="0" presId="urn:microsoft.com/office/officeart/2005/8/layout/venn2"/>
    <dgm:cxn modelId="{42DEDB72-2030-4E46-B8AD-CFF421FF9636}" srcId="{40B8642F-FA9A-46D3-899A-D7AF2EA0C79B}" destId="{FE0D3681-FC19-4A36-B27B-8AE4C4E33D8D}" srcOrd="2" destOrd="0" parTransId="{D01182C7-3978-4B9E-88C6-D9904021CEE3}" sibTransId="{76D0548B-286C-4C62-9932-2DA2539B7811}"/>
    <dgm:cxn modelId="{21D81FCB-0468-4D68-BCCA-231B362EFC80}" type="presParOf" srcId="{834C7F60-FDAB-4B75-8ED3-45185BFF9E25}" destId="{12EB9AE5-370E-480A-A290-E6E3A0B2EAF2}" srcOrd="0" destOrd="0" presId="urn:microsoft.com/office/officeart/2005/8/layout/venn2"/>
    <dgm:cxn modelId="{7E11C55E-3BC0-4CD7-A4C6-BBBA7A56DFFE}" type="presParOf" srcId="{12EB9AE5-370E-480A-A290-E6E3A0B2EAF2}" destId="{A17C2D3F-4EC8-46DB-BEC2-7A62929D0664}" srcOrd="0" destOrd="0" presId="urn:microsoft.com/office/officeart/2005/8/layout/venn2"/>
    <dgm:cxn modelId="{2F3839BE-B95F-4252-A606-428EB97CB305}" type="presParOf" srcId="{12EB9AE5-370E-480A-A290-E6E3A0B2EAF2}" destId="{ED49C695-DC58-4083-8353-6080BC23A174}" srcOrd="1" destOrd="0" presId="urn:microsoft.com/office/officeart/2005/8/layout/venn2"/>
    <dgm:cxn modelId="{82FF3A60-055B-467F-91E3-AD9B81E7C1B8}" type="presParOf" srcId="{834C7F60-FDAB-4B75-8ED3-45185BFF9E25}" destId="{DCA78380-B136-44ED-9CC9-8A14EA35630B}" srcOrd="1" destOrd="0" presId="urn:microsoft.com/office/officeart/2005/8/layout/venn2"/>
    <dgm:cxn modelId="{CFF55195-6958-4BEC-8274-8CED4185C3FA}" type="presParOf" srcId="{DCA78380-B136-44ED-9CC9-8A14EA35630B}" destId="{C5ECFCCC-94D5-427F-A78D-99117054AB0E}" srcOrd="0" destOrd="0" presId="urn:microsoft.com/office/officeart/2005/8/layout/venn2"/>
    <dgm:cxn modelId="{BF02D91C-244D-4314-912A-258F4CE3978D}" type="presParOf" srcId="{DCA78380-B136-44ED-9CC9-8A14EA35630B}" destId="{BB471FFC-AC9C-42A2-AAE9-C3922FFE6788}" srcOrd="1" destOrd="0" presId="urn:microsoft.com/office/officeart/2005/8/layout/venn2"/>
    <dgm:cxn modelId="{26DF0422-1575-47B6-9929-CC3ADC342A19}" type="presParOf" srcId="{834C7F60-FDAB-4B75-8ED3-45185BFF9E25}" destId="{0894D835-8058-453E-89CA-70791A2FF438}" srcOrd="2" destOrd="0" presId="urn:microsoft.com/office/officeart/2005/8/layout/venn2"/>
    <dgm:cxn modelId="{8FE2FB05-9B15-4863-970F-4C611AE2CE51}" type="presParOf" srcId="{0894D835-8058-453E-89CA-70791A2FF438}" destId="{496C26EB-114E-442D-819F-4C24498B0B74}" srcOrd="0" destOrd="0" presId="urn:microsoft.com/office/officeart/2005/8/layout/venn2"/>
    <dgm:cxn modelId="{EE947D97-A91D-4E50-8B54-A1464BA8B3C2}" type="presParOf" srcId="{0894D835-8058-453E-89CA-70791A2FF438}" destId="{D1F3DBC5-8A96-47FD-A7EE-01264944DBF1}" srcOrd="1" destOrd="0" presId="urn:microsoft.com/office/officeart/2005/8/layout/venn2"/>
    <dgm:cxn modelId="{BBD02508-9A90-4CFB-9A35-1AE950962064}" type="presParOf" srcId="{834C7F60-FDAB-4B75-8ED3-45185BFF9E25}" destId="{AA52392F-B30A-4237-A377-21E1530D9261}" srcOrd="3" destOrd="0" presId="urn:microsoft.com/office/officeart/2005/8/layout/venn2"/>
    <dgm:cxn modelId="{8C97D39A-72DE-4028-8630-BF803B5AB555}" type="presParOf" srcId="{AA52392F-B30A-4237-A377-21E1530D9261}" destId="{3BEB88EF-8FD2-4632-8235-429986CD994D}" srcOrd="0" destOrd="0" presId="urn:microsoft.com/office/officeart/2005/8/layout/venn2"/>
    <dgm:cxn modelId="{F99C66AE-936A-44D2-B996-223A97C8A4CA}" type="presParOf" srcId="{AA52392F-B30A-4237-A377-21E1530D9261}" destId="{1A6829CF-7321-47F5-BDE7-ADD47EE2A46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A4778-BA01-4F55-8A75-723D9742D0D7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261E4B6-F2FF-4E15-B667-E5E50D98E309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4F01773D-57FF-4B5F-939C-72E16B2D753F}" type="parTrans" cxnId="{6A2E1BCA-C606-4194-8367-E737FC8D8881}">
      <dgm:prSet/>
      <dgm:spPr/>
      <dgm:t>
        <a:bodyPr/>
        <a:lstStyle/>
        <a:p>
          <a:endParaRPr lang="ru-RU"/>
        </a:p>
      </dgm:t>
    </dgm:pt>
    <dgm:pt modelId="{A615D09D-F4A3-4426-9468-50156C529439}" type="sibTrans" cxnId="{6A2E1BCA-C606-4194-8367-E737FC8D8881}">
      <dgm:prSet/>
      <dgm:spPr/>
      <dgm:t>
        <a:bodyPr/>
        <a:lstStyle/>
        <a:p>
          <a:endParaRPr lang="ru-RU"/>
        </a:p>
      </dgm:t>
    </dgm:pt>
    <dgm:pt modelId="{B45538D6-51A2-49CD-95C5-1B8A413EB515}">
      <dgm:prSet phldrT="[Текст]"/>
      <dgm:spPr/>
      <dgm:t>
        <a:bodyPr/>
        <a:lstStyle/>
        <a:p>
          <a:r>
            <a:rPr lang="ru-RU" dirty="0" smtClean="0"/>
            <a:t> Целевой блок </a:t>
          </a:r>
          <a:endParaRPr lang="ru-RU" dirty="0"/>
        </a:p>
      </dgm:t>
    </dgm:pt>
    <dgm:pt modelId="{85430605-BEC8-4B4C-A096-8E0237072254}" type="parTrans" cxnId="{F760CEA3-693F-48C0-A9FE-E78F58307DFD}">
      <dgm:prSet/>
      <dgm:spPr/>
      <dgm:t>
        <a:bodyPr/>
        <a:lstStyle/>
        <a:p>
          <a:endParaRPr lang="ru-RU"/>
        </a:p>
      </dgm:t>
    </dgm:pt>
    <dgm:pt modelId="{E1C0DD0D-6CAD-4F9D-80C7-2236144027B8}" type="sibTrans" cxnId="{F760CEA3-693F-48C0-A9FE-E78F58307DFD}">
      <dgm:prSet/>
      <dgm:spPr/>
      <dgm:t>
        <a:bodyPr/>
        <a:lstStyle/>
        <a:p>
          <a:endParaRPr lang="ru-RU"/>
        </a:p>
      </dgm:t>
    </dgm:pt>
    <dgm:pt modelId="{B7E04B1F-B1E1-4855-B55A-E82CE03E38AF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4579DE69-3BFC-4045-8FA7-6348A7EB5105}" type="parTrans" cxnId="{19443A47-BC20-48BC-80AB-A6B695ED84CC}">
      <dgm:prSet/>
      <dgm:spPr/>
      <dgm:t>
        <a:bodyPr/>
        <a:lstStyle/>
        <a:p>
          <a:endParaRPr lang="ru-RU"/>
        </a:p>
      </dgm:t>
    </dgm:pt>
    <dgm:pt modelId="{C4B17AB0-BD8D-4FF6-AFF6-4332C02355C7}" type="sibTrans" cxnId="{19443A47-BC20-48BC-80AB-A6B695ED84CC}">
      <dgm:prSet/>
      <dgm:spPr/>
      <dgm:t>
        <a:bodyPr/>
        <a:lstStyle/>
        <a:p>
          <a:endParaRPr lang="ru-RU"/>
        </a:p>
      </dgm:t>
    </dgm:pt>
    <dgm:pt modelId="{35265E88-9969-4F68-97F5-68B5E149121A}">
      <dgm:prSet phldrT="[Текст]"/>
      <dgm:spPr/>
      <dgm:t>
        <a:bodyPr/>
        <a:lstStyle/>
        <a:p>
          <a:r>
            <a:rPr lang="ru-RU" dirty="0" smtClean="0"/>
            <a:t> Инструментальный блок</a:t>
          </a:r>
          <a:endParaRPr lang="ru-RU" dirty="0"/>
        </a:p>
      </dgm:t>
    </dgm:pt>
    <dgm:pt modelId="{AD0077E7-A07C-473E-B52A-9A26770740A2}" type="parTrans" cxnId="{865943E3-3E19-4E36-8863-1909AE05FB27}">
      <dgm:prSet/>
      <dgm:spPr/>
      <dgm:t>
        <a:bodyPr/>
        <a:lstStyle/>
        <a:p>
          <a:endParaRPr lang="ru-RU"/>
        </a:p>
      </dgm:t>
    </dgm:pt>
    <dgm:pt modelId="{08AA5E2B-CCBE-48E0-B54F-38C9D527D8D9}" type="sibTrans" cxnId="{865943E3-3E19-4E36-8863-1909AE05FB27}">
      <dgm:prSet/>
      <dgm:spPr/>
      <dgm:t>
        <a:bodyPr/>
        <a:lstStyle/>
        <a:p>
          <a:endParaRPr lang="ru-RU"/>
        </a:p>
      </dgm:t>
    </dgm:pt>
    <dgm:pt modelId="{34E06469-A3E4-433D-867A-33E9D0DF1274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4CF9EAAA-4153-4D3C-8310-F453496342F6}" type="parTrans" cxnId="{190DDF28-67C2-41C7-AA9B-2A2172EE0BA8}">
      <dgm:prSet/>
      <dgm:spPr/>
      <dgm:t>
        <a:bodyPr/>
        <a:lstStyle/>
        <a:p>
          <a:endParaRPr lang="ru-RU"/>
        </a:p>
      </dgm:t>
    </dgm:pt>
    <dgm:pt modelId="{D8A5D8F0-F8DE-4D56-A039-0D79BE6BDFFC}" type="sibTrans" cxnId="{190DDF28-67C2-41C7-AA9B-2A2172EE0BA8}">
      <dgm:prSet/>
      <dgm:spPr/>
      <dgm:t>
        <a:bodyPr/>
        <a:lstStyle/>
        <a:p>
          <a:endParaRPr lang="ru-RU"/>
        </a:p>
      </dgm:t>
    </dgm:pt>
    <dgm:pt modelId="{629A3D84-D89D-4709-8BD8-70DF73C23B3E}">
      <dgm:prSet phldrT="[Текст]"/>
      <dgm:spPr/>
      <dgm:t>
        <a:bodyPr/>
        <a:lstStyle/>
        <a:p>
          <a:r>
            <a:rPr lang="ru-RU" dirty="0" smtClean="0"/>
            <a:t>Процессуальный блок</a:t>
          </a:r>
          <a:endParaRPr lang="ru-RU" dirty="0"/>
        </a:p>
      </dgm:t>
    </dgm:pt>
    <dgm:pt modelId="{2E5CDC3B-8400-4EDC-9EB0-1F208590D68F}" type="parTrans" cxnId="{25A136B0-B172-4444-8EE6-68A9E0DD2FEE}">
      <dgm:prSet/>
      <dgm:spPr/>
      <dgm:t>
        <a:bodyPr/>
        <a:lstStyle/>
        <a:p>
          <a:endParaRPr lang="ru-RU"/>
        </a:p>
      </dgm:t>
    </dgm:pt>
    <dgm:pt modelId="{DF69358D-B15A-44F1-AF00-DD07DB5C81AC}" type="sibTrans" cxnId="{25A136B0-B172-4444-8EE6-68A9E0DD2FEE}">
      <dgm:prSet/>
      <dgm:spPr/>
      <dgm:t>
        <a:bodyPr/>
        <a:lstStyle/>
        <a:p>
          <a:endParaRPr lang="ru-RU"/>
        </a:p>
      </dgm:t>
    </dgm:pt>
    <dgm:pt modelId="{D5EBD615-43C6-4E48-8C96-550CA9D447F3}" type="pres">
      <dgm:prSet presAssocID="{A29A4778-BA01-4F55-8A75-723D9742D0D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62234D-11C3-4C77-B928-DB3D639E6EB3}" type="pres">
      <dgm:prSet presAssocID="{3261E4B6-F2FF-4E15-B667-E5E50D98E309}" presName="composite" presStyleCnt="0"/>
      <dgm:spPr/>
    </dgm:pt>
    <dgm:pt modelId="{2DBE02F3-C7E5-43C1-AF03-C59261A2F967}" type="pres">
      <dgm:prSet presAssocID="{3261E4B6-F2FF-4E15-B667-E5E50D98E30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52BC0-CB95-4E64-B40B-724CBFE5EA12}" type="pres">
      <dgm:prSet presAssocID="{3261E4B6-F2FF-4E15-B667-E5E50D98E30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98270-AE16-4F6A-B478-D22995880D44}" type="pres">
      <dgm:prSet presAssocID="{A615D09D-F4A3-4426-9468-50156C529439}" presName="sp" presStyleCnt="0"/>
      <dgm:spPr/>
    </dgm:pt>
    <dgm:pt modelId="{FE9CDF78-20F1-421A-9793-7E8E445D248C}" type="pres">
      <dgm:prSet presAssocID="{B7E04B1F-B1E1-4855-B55A-E82CE03E38AF}" presName="composite" presStyleCnt="0"/>
      <dgm:spPr/>
    </dgm:pt>
    <dgm:pt modelId="{59711230-1522-4E47-AD82-1F351B544384}" type="pres">
      <dgm:prSet presAssocID="{B7E04B1F-B1E1-4855-B55A-E82CE03E38A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835ED-E1D3-4ACC-B1ED-8C524F8CE40B}" type="pres">
      <dgm:prSet presAssocID="{B7E04B1F-B1E1-4855-B55A-E82CE03E38A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FDCDE-C784-49DE-96AA-9AB4FB7B8104}" type="pres">
      <dgm:prSet presAssocID="{C4B17AB0-BD8D-4FF6-AFF6-4332C02355C7}" presName="sp" presStyleCnt="0"/>
      <dgm:spPr/>
    </dgm:pt>
    <dgm:pt modelId="{ED87B042-F0F5-42F6-BA03-984DCA89DC9C}" type="pres">
      <dgm:prSet presAssocID="{34E06469-A3E4-433D-867A-33E9D0DF1274}" presName="composite" presStyleCnt="0"/>
      <dgm:spPr/>
    </dgm:pt>
    <dgm:pt modelId="{23E88D20-F984-4CBA-80CB-3F4CF79289D7}" type="pres">
      <dgm:prSet presAssocID="{34E06469-A3E4-433D-867A-33E9D0DF127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AEE81-A4C4-4A7A-8940-716AC0E2EFFB}" type="pres">
      <dgm:prSet presAssocID="{34E06469-A3E4-433D-867A-33E9D0DF127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C97ED-C95F-4AE3-B2E2-4A1675B2C106}" type="presOf" srcId="{B45538D6-51A2-49CD-95C5-1B8A413EB515}" destId="{4FE52BC0-CB95-4E64-B40B-724CBFE5EA12}" srcOrd="0" destOrd="0" presId="urn:microsoft.com/office/officeart/2005/8/layout/chevron2"/>
    <dgm:cxn modelId="{25A136B0-B172-4444-8EE6-68A9E0DD2FEE}" srcId="{34E06469-A3E4-433D-867A-33E9D0DF1274}" destId="{629A3D84-D89D-4709-8BD8-70DF73C23B3E}" srcOrd="0" destOrd="0" parTransId="{2E5CDC3B-8400-4EDC-9EB0-1F208590D68F}" sibTransId="{DF69358D-B15A-44F1-AF00-DD07DB5C81AC}"/>
    <dgm:cxn modelId="{190DDF28-67C2-41C7-AA9B-2A2172EE0BA8}" srcId="{A29A4778-BA01-4F55-8A75-723D9742D0D7}" destId="{34E06469-A3E4-433D-867A-33E9D0DF1274}" srcOrd="2" destOrd="0" parTransId="{4CF9EAAA-4153-4D3C-8310-F453496342F6}" sibTransId="{D8A5D8F0-F8DE-4D56-A039-0D79BE6BDFFC}"/>
    <dgm:cxn modelId="{6BA40797-31C7-413B-81B4-97F88E4F7311}" type="presOf" srcId="{35265E88-9969-4F68-97F5-68B5E149121A}" destId="{59A835ED-E1D3-4ACC-B1ED-8C524F8CE40B}" srcOrd="0" destOrd="0" presId="urn:microsoft.com/office/officeart/2005/8/layout/chevron2"/>
    <dgm:cxn modelId="{F760CEA3-693F-48C0-A9FE-E78F58307DFD}" srcId="{3261E4B6-F2FF-4E15-B667-E5E50D98E309}" destId="{B45538D6-51A2-49CD-95C5-1B8A413EB515}" srcOrd="0" destOrd="0" parTransId="{85430605-BEC8-4B4C-A096-8E0237072254}" sibTransId="{E1C0DD0D-6CAD-4F9D-80C7-2236144027B8}"/>
    <dgm:cxn modelId="{19443A47-BC20-48BC-80AB-A6B695ED84CC}" srcId="{A29A4778-BA01-4F55-8A75-723D9742D0D7}" destId="{B7E04B1F-B1E1-4855-B55A-E82CE03E38AF}" srcOrd="1" destOrd="0" parTransId="{4579DE69-3BFC-4045-8FA7-6348A7EB5105}" sibTransId="{C4B17AB0-BD8D-4FF6-AFF6-4332C02355C7}"/>
    <dgm:cxn modelId="{8E1081B6-C397-4BEE-A204-9F1159C3B9DD}" type="presOf" srcId="{A29A4778-BA01-4F55-8A75-723D9742D0D7}" destId="{D5EBD615-43C6-4E48-8C96-550CA9D447F3}" srcOrd="0" destOrd="0" presId="urn:microsoft.com/office/officeart/2005/8/layout/chevron2"/>
    <dgm:cxn modelId="{8EE6C47D-2436-4EB9-A4CC-3F63A1D49FFD}" type="presOf" srcId="{34E06469-A3E4-433D-867A-33E9D0DF1274}" destId="{23E88D20-F984-4CBA-80CB-3F4CF79289D7}" srcOrd="0" destOrd="0" presId="urn:microsoft.com/office/officeart/2005/8/layout/chevron2"/>
    <dgm:cxn modelId="{A5F0C4C5-D211-4FDB-924D-3C3B88B32E35}" type="presOf" srcId="{3261E4B6-F2FF-4E15-B667-E5E50D98E309}" destId="{2DBE02F3-C7E5-43C1-AF03-C59261A2F967}" srcOrd="0" destOrd="0" presId="urn:microsoft.com/office/officeart/2005/8/layout/chevron2"/>
    <dgm:cxn modelId="{F422E645-80A0-483C-A3D9-3C448F0478A0}" type="presOf" srcId="{B7E04B1F-B1E1-4855-B55A-E82CE03E38AF}" destId="{59711230-1522-4E47-AD82-1F351B544384}" srcOrd="0" destOrd="0" presId="urn:microsoft.com/office/officeart/2005/8/layout/chevron2"/>
    <dgm:cxn modelId="{6A2E1BCA-C606-4194-8367-E737FC8D8881}" srcId="{A29A4778-BA01-4F55-8A75-723D9742D0D7}" destId="{3261E4B6-F2FF-4E15-B667-E5E50D98E309}" srcOrd="0" destOrd="0" parTransId="{4F01773D-57FF-4B5F-939C-72E16B2D753F}" sibTransId="{A615D09D-F4A3-4426-9468-50156C529439}"/>
    <dgm:cxn modelId="{865943E3-3E19-4E36-8863-1909AE05FB27}" srcId="{B7E04B1F-B1E1-4855-B55A-E82CE03E38AF}" destId="{35265E88-9969-4F68-97F5-68B5E149121A}" srcOrd="0" destOrd="0" parTransId="{AD0077E7-A07C-473E-B52A-9A26770740A2}" sibTransId="{08AA5E2B-CCBE-48E0-B54F-38C9D527D8D9}"/>
    <dgm:cxn modelId="{1DA2F9B6-CA06-4F9E-AB3D-BDF328834EBE}" type="presOf" srcId="{629A3D84-D89D-4709-8BD8-70DF73C23B3E}" destId="{952AEE81-A4C4-4A7A-8940-716AC0E2EFFB}" srcOrd="0" destOrd="0" presId="urn:microsoft.com/office/officeart/2005/8/layout/chevron2"/>
    <dgm:cxn modelId="{2ED2B2F8-777F-4AF5-A5B9-9AF26D55DF7E}" type="presParOf" srcId="{D5EBD615-43C6-4E48-8C96-550CA9D447F3}" destId="{A862234D-11C3-4C77-B928-DB3D639E6EB3}" srcOrd="0" destOrd="0" presId="urn:microsoft.com/office/officeart/2005/8/layout/chevron2"/>
    <dgm:cxn modelId="{D83CDF58-CFE0-4270-A88F-22438A757C77}" type="presParOf" srcId="{A862234D-11C3-4C77-B928-DB3D639E6EB3}" destId="{2DBE02F3-C7E5-43C1-AF03-C59261A2F967}" srcOrd="0" destOrd="0" presId="urn:microsoft.com/office/officeart/2005/8/layout/chevron2"/>
    <dgm:cxn modelId="{CAE34BFA-CB59-4236-828B-59E3B7E9A097}" type="presParOf" srcId="{A862234D-11C3-4C77-B928-DB3D639E6EB3}" destId="{4FE52BC0-CB95-4E64-B40B-724CBFE5EA12}" srcOrd="1" destOrd="0" presId="urn:microsoft.com/office/officeart/2005/8/layout/chevron2"/>
    <dgm:cxn modelId="{E82D0489-14F1-4C99-B798-C9F734A5F34F}" type="presParOf" srcId="{D5EBD615-43C6-4E48-8C96-550CA9D447F3}" destId="{6D398270-AE16-4F6A-B478-D22995880D44}" srcOrd="1" destOrd="0" presId="urn:microsoft.com/office/officeart/2005/8/layout/chevron2"/>
    <dgm:cxn modelId="{0DC0A6E3-319F-4FAE-B5B8-6F38B21DC1ED}" type="presParOf" srcId="{D5EBD615-43C6-4E48-8C96-550CA9D447F3}" destId="{FE9CDF78-20F1-421A-9793-7E8E445D248C}" srcOrd="2" destOrd="0" presId="urn:microsoft.com/office/officeart/2005/8/layout/chevron2"/>
    <dgm:cxn modelId="{CC630C8C-ED1F-45BD-AC02-D6FB81AB7AE9}" type="presParOf" srcId="{FE9CDF78-20F1-421A-9793-7E8E445D248C}" destId="{59711230-1522-4E47-AD82-1F351B544384}" srcOrd="0" destOrd="0" presId="urn:microsoft.com/office/officeart/2005/8/layout/chevron2"/>
    <dgm:cxn modelId="{20986412-5E91-4339-AD91-06EFFE40A555}" type="presParOf" srcId="{FE9CDF78-20F1-421A-9793-7E8E445D248C}" destId="{59A835ED-E1D3-4ACC-B1ED-8C524F8CE40B}" srcOrd="1" destOrd="0" presId="urn:microsoft.com/office/officeart/2005/8/layout/chevron2"/>
    <dgm:cxn modelId="{31961068-11A8-4842-A977-38A0690BECAF}" type="presParOf" srcId="{D5EBD615-43C6-4E48-8C96-550CA9D447F3}" destId="{22CFDCDE-C784-49DE-96AA-9AB4FB7B8104}" srcOrd="3" destOrd="0" presId="urn:microsoft.com/office/officeart/2005/8/layout/chevron2"/>
    <dgm:cxn modelId="{B6DAE520-04E4-4F18-B7B6-3E6B39C99BF0}" type="presParOf" srcId="{D5EBD615-43C6-4E48-8C96-550CA9D447F3}" destId="{ED87B042-F0F5-42F6-BA03-984DCA89DC9C}" srcOrd="4" destOrd="0" presId="urn:microsoft.com/office/officeart/2005/8/layout/chevron2"/>
    <dgm:cxn modelId="{1826B6B7-E910-4753-99A8-F1605349F041}" type="presParOf" srcId="{ED87B042-F0F5-42F6-BA03-984DCA89DC9C}" destId="{23E88D20-F984-4CBA-80CB-3F4CF79289D7}" srcOrd="0" destOrd="0" presId="urn:microsoft.com/office/officeart/2005/8/layout/chevron2"/>
    <dgm:cxn modelId="{C4C88AA2-1F9E-4623-A85D-70AA032941D4}" type="presParOf" srcId="{ED87B042-F0F5-42F6-BA03-984DCA89DC9C}" destId="{952AEE81-A4C4-4A7A-8940-716AC0E2EF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84CBC4-897E-42FC-B706-A10D61D46C1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759A3-3090-4A8F-A61F-7E17E1C0A84B}">
      <dgm:prSet phldrT="[Текст]"/>
      <dgm:spPr/>
      <dgm:t>
        <a:bodyPr/>
        <a:lstStyle/>
        <a:p>
          <a:endParaRPr lang="ru-RU" dirty="0"/>
        </a:p>
      </dgm:t>
    </dgm:pt>
    <dgm:pt modelId="{AC53CF86-EB6E-4015-95DA-1657D574635E}" type="parTrans" cxnId="{A02F198C-CB52-4BC2-BD4A-1F15772A1B6B}">
      <dgm:prSet/>
      <dgm:spPr/>
      <dgm:t>
        <a:bodyPr/>
        <a:lstStyle/>
        <a:p>
          <a:endParaRPr lang="ru-RU"/>
        </a:p>
      </dgm:t>
    </dgm:pt>
    <dgm:pt modelId="{E41B48F1-C1D6-45CB-94E0-9AA6C66B28AD}" type="sibTrans" cxnId="{A02F198C-CB52-4BC2-BD4A-1F15772A1B6B}">
      <dgm:prSet/>
      <dgm:spPr/>
      <dgm:t>
        <a:bodyPr/>
        <a:lstStyle/>
        <a:p>
          <a:endParaRPr lang="ru-RU"/>
        </a:p>
      </dgm:t>
    </dgm:pt>
    <dgm:pt modelId="{4A9A56E2-561B-45F9-9F90-18C289C757EF}">
      <dgm:prSet phldrT="[Текст]"/>
      <dgm:spPr/>
      <dgm:t>
        <a:bodyPr/>
        <a:lstStyle/>
        <a:p>
          <a:r>
            <a:rPr lang="ru-RU" b="0" i="0" baseline="0" dirty="0" smtClean="0">
              <a:solidFill>
                <a:schemeClr val="tx1"/>
              </a:solidFill>
            </a:rPr>
            <a:t>Определение </a:t>
          </a:r>
          <a:r>
            <a:rPr lang="ru-RU" b="0" i="0" baseline="0" dirty="0" smtClean="0">
              <a:solidFill>
                <a:srgbClr val="C00000"/>
              </a:solidFill>
            </a:rPr>
            <a:t>места урока </a:t>
          </a:r>
          <a:r>
            <a:rPr lang="ru-RU" b="0" i="0" baseline="0" dirty="0" smtClean="0">
              <a:solidFill>
                <a:schemeClr val="tx1"/>
              </a:solidFill>
            </a:rPr>
            <a:t>в рабочей программе </a:t>
          </a:r>
          <a:r>
            <a:rPr lang="ru-RU" b="0" i="0" baseline="0" dirty="0" smtClean="0">
              <a:solidFill>
                <a:srgbClr val="C00000"/>
              </a:solidFill>
            </a:rPr>
            <a:t>и его ведущих компонентов содержания </a:t>
          </a:r>
          <a:endParaRPr lang="ru-RU" b="0" i="0" baseline="0" dirty="0">
            <a:solidFill>
              <a:srgbClr val="C00000"/>
            </a:solidFill>
          </a:endParaRPr>
        </a:p>
      </dgm:t>
    </dgm:pt>
    <dgm:pt modelId="{D39836CF-4DB7-4050-BFD2-E6D9AA7A272A}" type="parTrans" cxnId="{7D49AE8D-8708-40AE-8F24-07C516C10CD7}">
      <dgm:prSet/>
      <dgm:spPr/>
      <dgm:t>
        <a:bodyPr/>
        <a:lstStyle/>
        <a:p>
          <a:endParaRPr lang="ru-RU"/>
        </a:p>
      </dgm:t>
    </dgm:pt>
    <dgm:pt modelId="{49B38CB0-411C-4213-B7FD-45C892D8999B}" type="sibTrans" cxnId="{7D49AE8D-8708-40AE-8F24-07C516C10CD7}">
      <dgm:prSet/>
      <dgm:spPr/>
      <dgm:t>
        <a:bodyPr/>
        <a:lstStyle/>
        <a:p>
          <a:endParaRPr lang="ru-RU"/>
        </a:p>
      </dgm:t>
    </dgm:pt>
    <dgm:pt modelId="{1299E77B-DF8B-41FB-8EBB-8C782C23ED3F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A4E5DFED-214A-4244-84C0-9EB2AE4E921D}" type="parTrans" cxnId="{D86BD697-3C05-4F05-9DCA-EB246B319561}">
      <dgm:prSet/>
      <dgm:spPr/>
      <dgm:t>
        <a:bodyPr/>
        <a:lstStyle/>
        <a:p>
          <a:endParaRPr lang="ru-RU"/>
        </a:p>
      </dgm:t>
    </dgm:pt>
    <dgm:pt modelId="{7B87EFE9-37EB-4D92-A1EC-21159C1D86A6}" type="sibTrans" cxnId="{D86BD697-3C05-4F05-9DCA-EB246B319561}">
      <dgm:prSet/>
      <dgm:spPr/>
      <dgm:t>
        <a:bodyPr/>
        <a:lstStyle/>
        <a:p>
          <a:endParaRPr lang="ru-RU"/>
        </a:p>
      </dgm:t>
    </dgm:pt>
    <dgm:pt modelId="{2539E02A-51C2-4D83-A329-C9A8ECF718A8}">
      <dgm:prSet phldrT="[Текст]"/>
      <dgm:spPr/>
      <dgm:t>
        <a:bodyPr/>
        <a:lstStyle/>
        <a:p>
          <a:r>
            <a:rPr lang="ru-RU" b="0" i="0" baseline="0" dirty="0" err="1" smtClean="0">
              <a:solidFill>
                <a:srgbClr val="C00000"/>
              </a:solidFill>
            </a:rPr>
            <a:t>Целеполагание</a:t>
          </a:r>
          <a:r>
            <a:rPr lang="ru-RU" b="0" i="0" baseline="0" dirty="0" smtClean="0">
              <a:solidFill>
                <a:schemeClr val="tx1"/>
              </a:solidFill>
            </a:rPr>
            <a:t> и определение планируемых </a:t>
          </a:r>
          <a:r>
            <a:rPr lang="ru-RU" b="0" i="0" baseline="0" dirty="0" smtClean="0">
              <a:solidFill>
                <a:srgbClr val="C00000"/>
              </a:solidFill>
            </a:rPr>
            <a:t>результатов обучения</a:t>
          </a:r>
          <a:endParaRPr lang="ru-RU" b="0" i="0" baseline="0" dirty="0">
            <a:solidFill>
              <a:srgbClr val="C00000"/>
            </a:solidFill>
          </a:endParaRPr>
        </a:p>
      </dgm:t>
    </dgm:pt>
    <dgm:pt modelId="{21EDC937-BFE7-4148-ABF2-3991C738D71A}" type="parTrans" cxnId="{434FA449-F386-4710-88B5-B77B85FD288B}">
      <dgm:prSet/>
      <dgm:spPr/>
      <dgm:t>
        <a:bodyPr/>
        <a:lstStyle/>
        <a:p>
          <a:endParaRPr lang="ru-RU"/>
        </a:p>
      </dgm:t>
    </dgm:pt>
    <dgm:pt modelId="{B1ED4873-3625-4A89-B291-43D2A25E9FAB}" type="sibTrans" cxnId="{434FA449-F386-4710-88B5-B77B85FD288B}">
      <dgm:prSet/>
      <dgm:spPr/>
      <dgm:t>
        <a:bodyPr/>
        <a:lstStyle/>
        <a:p>
          <a:endParaRPr lang="ru-RU"/>
        </a:p>
      </dgm:t>
    </dgm:pt>
    <dgm:pt modelId="{2E2CE3AA-3D02-496D-B71A-230E46D4F5A5}">
      <dgm:prSet phldrT="[Текст]"/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A2844102-EAE4-4B51-A763-AE48F0AF2490}" type="parTrans" cxnId="{6E13092B-BD5C-497E-B969-D0ACC250AE27}">
      <dgm:prSet/>
      <dgm:spPr/>
      <dgm:t>
        <a:bodyPr/>
        <a:lstStyle/>
        <a:p>
          <a:endParaRPr lang="ru-RU"/>
        </a:p>
      </dgm:t>
    </dgm:pt>
    <dgm:pt modelId="{28F7FBA8-0FE9-4F36-97C3-91EDE025AC70}" type="sibTrans" cxnId="{6E13092B-BD5C-497E-B969-D0ACC250AE27}">
      <dgm:prSet/>
      <dgm:spPr/>
      <dgm:t>
        <a:bodyPr/>
        <a:lstStyle/>
        <a:p>
          <a:endParaRPr lang="ru-RU"/>
        </a:p>
      </dgm:t>
    </dgm:pt>
    <dgm:pt modelId="{0736FD23-BD13-49C1-8785-884260AABA18}">
      <dgm:prSet phldrT="[Текст]"/>
      <dgm:spPr/>
      <dgm:t>
        <a:bodyPr/>
        <a:lstStyle/>
        <a:p>
          <a:r>
            <a:rPr lang="ru-RU" dirty="0" smtClean="0"/>
            <a:t>Отбор системы </a:t>
          </a:r>
          <a:r>
            <a:rPr lang="ru-RU" dirty="0" smtClean="0">
              <a:solidFill>
                <a:srgbClr val="C00000"/>
              </a:solidFill>
            </a:rPr>
            <a:t>учебных задач </a:t>
          </a:r>
          <a:r>
            <a:rPr lang="ru-RU" dirty="0" smtClean="0"/>
            <a:t>урока</a:t>
          </a:r>
          <a:endParaRPr lang="ru-RU" dirty="0"/>
        </a:p>
      </dgm:t>
    </dgm:pt>
    <dgm:pt modelId="{789218E9-2761-4946-9A93-810C92AFB31F}" type="parTrans" cxnId="{8B1F2D2B-074B-4808-8283-A467AD2648FD}">
      <dgm:prSet/>
      <dgm:spPr/>
      <dgm:t>
        <a:bodyPr/>
        <a:lstStyle/>
        <a:p>
          <a:endParaRPr lang="ru-RU"/>
        </a:p>
      </dgm:t>
    </dgm:pt>
    <dgm:pt modelId="{F2038151-08A8-4694-A2C8-58474870395A}" type="sibTrans" cxnId="{8B1F2D2B-074B-4808-8283-A467AD2648FD}">
      <dgm:prSet/>
      <dgm:spPr/>
      <dgm:t>
        <a:bodyPr/>
        <a:lstStyle/>
        <a:p>
          <a:endParaRPr lang="ru-RU"/>
        </a:p>
      </dgm:t>
    </dgm:pt>
    <dgm:pt modelId="{D9E3CE15-0FC8-4FC2-BCA4-5D8389045181}">
      <dgm:prSet/>
      <dgm:spPr/>
      <dgm:t>
        <a:bodyPr/>
        <a:lstStyle/>
        <a:p>
          <a:endParaRPr lang="ru-RU"/>
        </a:p>
      </dgm:t>
    </dgm:pt>
    <dgm:pt modelId="{DD614B1A-818D-48A4-9D60-93A2CB7360A4}" type="parTrans" cxnId="{CA1340AA-13B0-44AF-AF92-958CE601D4CA}">
      <dgm:prSet/>
      <dgm:spPr/>
      <dgm:t>
        <a:bodyPr/>
        <a:lstStyle/>
        <a:p>
          <a:endParaRPr lang="ru-RU"/>
        </a:p>
      </dgm:t>
    </dgm:pt>
    <dgm:pt modelId="{8CF95C73-D204-4562-B6EB-0F4B9F2F14A0}" type="sibTrans" cxnId="{CA1340AA-13B0-44AF-AF92-958CE601D4CA}">
      <dgm:prSet/>
      <dgm:spPr/>
      <dgm:t>
        <a:bodyPr/>
        <a:lstStyle/>
        <a:p>
          <a:endParaRPr lang="ru-RU"/>
        </a:p>
      </dgm:t>
    </dgm:pt>
    <dgm:pt modelId="{D296BA9A-0E2A-4428-9F5B-2C69F87A3674}">
      <dgm:prSet/>
      <dgm:spPr/>
      <dgm:t>
        <a:bodyPr/>
        <a:lstStyle/>
        <a:p>
          <a:r>
            <a:rPr lang="ru-RU" b="0" i="0" dirty="0" smtClean="0"/>
            <a:t>Определение </a:t>
          </a:r>
          <a:r>
            <a:rPr lang="ru-RU" b="0" i="0" dirty="0" smtClean="0">
              <a:solidFill>
                <a:srgbClr val="C00000"/>
              </a:solidFill>
            </a:rPr>
            <a:t>типа урока </a:t>
          </a:r>
          <a:r>
            <a:rPr lang="ru-RU" b="0" i="0" dirty="0" smtClean="0"/>
            <a:t>по дидактической цели и </a:t>
          </a:r>
          <a:r>
            <a:rPr lang="ru-RU" b="0" i="0" dirty="0" smtClean="0">
              <a:solidFill>
                <a:srgbClr val="C00000"/>
              </a:solidFill>
            </a:rPr>
            <a:t>продолжительности этапов урока </a:t>
          </a:r>
          <a:endParaRPr lang="ru-RU" b="0" i="0" dirty="0">
            <a:solidFill>
              <a:srgbClr val="C00000"/>
            </a:solidFill>
          </a:endParaRPr>
        </a:p>
      </dgm:t>
    </dgm:pt>
    <dgm:pt modelId="{6F1CE995-C342-4BA2-88E8-6CA685316093}" type="parTrans" cxnId="{B3525223-FEAF-454A-842B-A443FF0AD3C0}">
      <dgm:prSet/>
      <dgm:spPr/>
      <dgm:t>
        <a:bodyPr/>
        <a:lstStyle/>
        <a:p>
          <a:endParaRPr lang="ru-RU"/>
        </a:p>
      </dgm:t>
    </dgm:pt>
    <dgm:pt modelId="{CAD75F0F-BC42-43DD-B89E-31C5BA5F66E3}" type="sibTrans" cxnId="{B3525223-FEAF-454A-842B-A443FF0AD3C0}">
      <dgm:prSet/>
      <dgm:spPr/>
      <dgm:t>
        <a:bodyPr/>
        <a:lstStyle/>
        <a:p>
          <a:endParaRPr lang="ru-RU"/>
        </a:p>
      </dgm:t>
    </dgm:pt>
    <dgm:pt modelId="{6B0E9008-18BD-45B4-838E-D3B56D884365}">
      <dgm:prSet/>
      <dgm:spPr/>
      <dgm:t>
        <a:bodyPr/>
        <a:lstStyle/>
        <a:p>
          <a:endParaRPr lang="ru-RU"/>
        </a:p>
      </dgm:t>
    </dgm:pt>
    <dgm:pt modelId="{5670D8F0-41CC-44BD-A2E5-9BABBE621AA0}" type="parTrans" cxnId="{054FAC87-D9A9-4B63-A520-326F1ACB8872}">
      <dgm:prSet/>
      <dgm:spPr/>
      <dgm:t>
        <a:bodyPr/>
        <a:lstStyle/>
        <a:p>
          <a:endParaRPr lang="ru-RU"/>
        </a:p>
      </dgm:t>
    </dgm:pt>
    <dgm:pt modelId="{DB635927-48F6-4F65-9088-B88F63E8099C}" type="sibTrans" cxnId="{054FAC87-D9A9-4B63-A520-326F1ACB8872}">
      <dgm:prSet/>
      <dgm:spPr/>
      <dgm:t>
        <a:bodyPr/>
        <a:lstStyle/>
        <a:p>
          <a:endParaRPr lang="ru-RU"/>
        </a:p>
      </dgm:t>
    </dgm:pt>
    <dgm:pt modelId="{2460538F-0815-4F9E-81BF-CA6185F76E63}">
      <dgm:prSet/>
      <dgm:spPr/>
      <dgm:t>
        <a:bodyPr/>
        <a:lstStyle/>
        <a:p>
          <a:r>
            <a:rPr lang="ru-RU" b="1" i="1" baseline="0" dirty="0" smtClean="0">
              <a:solidFill>
                <a:srgbClr val="C00000"/>
              </a:solidFill>
            </a:rPr>
            <a:t> </a:t>
          </a:r>
          <a:r>
            <a:rPr lang="ru-RU" b="0" i="0" baseline="0" dirty="0" smtClean="0">
              <a:solidFill>
                <a:schemeClr val="tx1"/>
              </a:solidFill>
            </a:rPr>
            <a:t>Определение </a:t>
          </a:r>
          <a:r>
            <a:rPr lang="ru-RU" b="0" i="0" baseline="0" dirty="0" smtClean="0">
              <a:solidFill>
                <a:srgbClr val="C00000"/>
              </a:solidFill>
            </a:rPr>
            <a:t>пространства урока </a:t>
          </a:r>
          <a:r>
            <a:rPr lang="ru-RU" b="0" i="0" baseline="0" dirty="0" smtClean="0">
              <a:solidFill>
                <a:schemeClr val="tx1"/>
              </a:solidFill>
            </a:rPr>
            <a:t>(подбор методов, средств, форм организации учебной деятельности и форм организации обучения)</a:t>
          </a:r>
          <a:endParaRPr lang="ru-RU" b="0" i="0" baseline="0" dirty="0">
            <a:solidFill>
              <a:schemeClr val="tx1"/>
            </a:solidFill>
          </a:endParaRPr>
        </a:p>
      </dgm:t>
    </dgm:pt>
    <dgm:pt modelId="{7961C207-042F-4DB2-8F47-3EBAC2DB6ED1}" type="parTrans" cxnId="{D450FFFA-D673-451F-AE8D-B600E5EF2C0A}">
      <dgm:prSet/>
      <dgm:spPr/>
      <dgm:t>
        <a:bodyPr/>
        <a:lstStyle/>
        <a:p>
          <a:endParaRPr lang="ru-RU"/>
        </a:p>
      </dgm:t>
    </dgm:pt>
    <dgm:pt modelId="{EBDFD81E-5C70-4752-BD00-A8CD066B77CF}" type="sibTrans" cxnId="{D450FFFA-D673-451F-AE8D-B600E5EF2C0A}">
      <dgm:prSet/>
      <dgm:spPr/>
      <dgm:t>
        <a:bodyPr/>
        <a:lstStyle/>
        <a:p>
          <a:endParaRPr lang="ru-RU"/>
        </a:p>
      </dgm:t>
    </dgm:pt>
    <dgm:pt modelId="{8EA6C9DC-AD06-4B05-B234-279E0E5D3DCD}">
      <dgm:prSet/>
      <dgm:spPr/>
      <dgm:t>
        <a:bodyPr/>
        <a:lstStyle/>
        <a:p>
          <a:endParaRPr lang="ru-RU"/>
        </a:p>
      </dgm:t>
    </dgm:pt>
    <dgm:pt modelId="{8C1B6EEC-C032-4E03-BCC1-9E35780CC392}" type="parTrans" cxnId="{BB3D9C78-5CFD-49CD-B3FD-FC0189CD93B1}">
      <dgm:prSet/>
      <dgm:spPr/>
      <dgm:t>
        <a:bodyPr/>
        <a:lstStyle/>
        <a:p>
          <a:endParaRPr lang="ru-RU"/>
        </a:p>
      </dgm:t>
    </dgm:pt>
    <dgm:pt modelId="{A699E5D5-2D10-4B63-A957-A0EF3800CE89}" type="sibTrans" cxnId="{BB3D9C78-5CFD-49CD-B3FD-FC0189CD93B1}">
      <dgm:prSet/>
      <dgm:spPr/>
      <dgm:t>
        <a:bodyPr/>
        <a:lstStyle/>
        <a:p>
          <a:endParaRPr lang="ru-RU"/>
        </a:p>
      </dgm:t>
    </dgm:pt>
    <dgm:pt modelId="{EBF4AD61-F033-48D5-B978-9E4C67F1870E}">
      <dgm:prSet/>
      <dgm:spPr/>
      <dgm:t>
        <a:bodyPr/>
        <a:lstStyle/>
        <a:p>
          <a:r>
            <a:rPr lang="ru-RU" dirty="0" smtClean="0"/>
            <a:t>Составление </a:t>
          </a:r>
          <a:r>
            <a:rPr lang="ru-RU" dirty="0" smtClean="0">
              <a:solidFill>
                <a:srgbClr val="C00000"/>
              </a:solidFill>
            </a:rPr>
            <a:t>подробной характеристики этапов урока </a:t>
          </a:r>
          <a:endParaRPr lang="ru-RU" dirty="0">
            <a:solidFill>
              <a:srgbClr val="C00000"/>
            </a:solidFill>
          </a:endParaRPr>
        </a:p>
      </dgm:t>
    </dgm:pt>
    <dgm:pt modelId="{060DF62B-4826-4FEE-AB47-A1B35A3EF044}" type="parTrans" cxnId="{AFA82C79-1552-47B2-B8AD-AADCBBC4C15F}">
      <dgm:prSet/>
      <dgm:spPr/>
      <dgm:t>
        <a:bodyPr/>
        <a:lstStyle/>
        <a:p>
          <a:endParaRPr lang="ru-RU"/>
        </a:p>
      </dgm:t>
    </dgm:pt>
    <dgm:pt modelId="{D8E339DE-ECDC-46D8-A97A-5B1D28E55065}" type="sibTrans" cxnId="{AFA82C79-1552-47B2-B8AD-AADCBBC4C15F}">
      <dgm:prSet/>
      <dgm:spPr/>
      <dgm:t>
        <a:bodyPr/>
        <a:lstStyle/>
        <a:p>
          <a:endParaRPr lang="ru-RU"/>
        </a:p>
      </dgm:t>
    </dgm:pt>
    <dgm:pt modelId="{555F54D9-3D83-4260-B1DC-96524CE64E6F}" type="pres">
      <dgm:prSet presAssocID="{6F84CBC4-897E-42FC-B706-A10D61D46C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FB427-3E30-481E-A27B-238F620C958C}" type="pres">
      <dgm:prSet presAssocID="{398759A3-3090-4A8F-A61F-7E17E1C0A84B}" presName="composite" presStyleCnt="0"/>
      <dgm:spPr/>
    </dgm:pt>
    <dgm:pt modelId="{AB56DD46-A896-48E4-B1EC-5D2523E034CF}" type="pres">
      <dgm:prSet presAssocID="{398759A3-3090-4A8F-A61F-7E17E1C0A84B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D6E2C-3D94-4EA4-B4F7-369D804DD7B6}" type="pres">
      <dgm:prSet presAssocID="{398759A3-3090-4A8F-A61F-7E17E1C0A84B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3C834-FC9B-4E36-A66B-312DC71037F6}" type="pres">
      <dgm:prSet presAssocID="{E41B48F1-C1D6-45CB-94E0-9AA6C66B28AD}" presName="sp" presStyleCnt="0"/>
      <dgm:spPr/>
    </dgm:pt>
    <dgm:pt modelId="{0EC7E9AE-2CB9-4483-8E61-ACC217C4B547}" type="pres">
      <dgm:prSet presAssocID="{1299E77B-DF8B-41FB-8EBB-8C782C23ED3F}" presName="composite" presStyleCnt="0"/>
      <dgm:spPr/>
    </dgm:pt>
    <dgm:pt modelId="{8099D5FF-2E78-4404-AE8E-A5D40959C2A9}" type="pres">
      <dgm:prSet presAssocID="{1299E77B-DF8B-41FB-8EBB-8C782C23ED3F}" presName="parentText" presStyleLbl="alignNode1" presStyleIdx="1" presStyleCnt="6" custLinFactNeighborX="-3" custLinFactNeighborY="1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6F793-A36F-4E37-87C3-BC32AF96A9EE}" type="pres">
      <dgm:prSet presAssocID="{1299E77B-DF8B-41FB-8EBB-8C782C23ED3F}" presName="descendantText" presStyleLbl="alignAcc1" presStyleIdx="1" presStyleCnt="6" custLinFactNeighborX="43" custLinFactNeighborY="-5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10434-5846-4F8C-B409-A7EB8BCB301A}" type="pres">
      <dgm:prSet presAssocID="{7B87EFE9-37EB-4D92-A1EC-21159C1D86A6}" presName="sp" presStyleCnt="0"/>
      <dgm:spPr/>
    </dgm:pt>
    <dgm:pt modelId="{75916980-9A3E-4A75-B3D5-821F7532C875}" type="pres">
      <dgm:prSet presAssocID="{D9E3CE15-0FC8-4FC2-BCA4-5D8389045181}" presName="composite" presStyleCnt="0"/>
      <dgm:spPr/>
    </dgm:pt>
    <dgm:pt modelId="{A0649BA4-E36D-4943-B114-4AA296FFB13B}" type="pres">
      <dgm:prSet presAssocID="{D9E3CE15-0FC8-4FC2-BCA4-5D838904518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B50F6-7077-46B9-B828-CAF136FC6A57}" type="pres">
      <dgm:prSet presAssocID="{D9E3CE15-0FC8-4FC2-BCA4-5D838904518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B9D23-5794-49D3-ACC0-391BE5095668}" type="pres">
      <dgm:prSet presAssocID="{8CF95C73-D204-4562-B6EB-0F4B9F2F14A0}" presName="sp" presStyleCnt="0"/>
      <dgm:spPr/>
    </dgm:pt>
    <dgm:pt modelId="{AD627240-D330-455E-9DFF-A027090B5DBB}" type="pres">
      <dgm:prSet presAssocID="{2E2CE3AA-3D02-496D-B71A-230E46D4F5A5}" presName="composite" presStyleCnt="0"/>
      <dgm:spPr/>
    </dgm:pt>
    <dgm:pt modelId="{8F7157C5-33C6-417D-9589-327A77CE08CA}" type="pres">
      <dgm:prSet presAssocID="{2E2CE3AA-3D02-496D-B71A-230E46D4F5A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E6DB3-9F5E-4FD8-9F21-CEC67C465EB5}" type="pres">
      <dgm:prSet presAssocID="{2E2CE3AA-3D02-496D-B71A-230E46D4F5A5}" presName="descendantText" presStyleLbl="alignAcc1" presStyleIdx="3" presStyleCnt="6" custLinFactNeighborX="43" custLinFactNeighborY="2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54651-7771-4BE4-B563-87887DD64BBF}" type="pres">
      <dgm:prSet presAssocID="{28F7FBA8-0FE9-4F36-97C3-91EDE025AC70}" presName="sp" presStyleCnt="0"/>
      <dgm:spPr/>
    </dgm:pt>
    <dgm:pt modelId="{8B971719-7F5C-41F8-A587-99CBB46BFF50}" type="pres">
      <dgm:prSet presAssocID="{6B0E9008-18BD-45B4-838E-D3B56D884365}" presName="composite" presStyleCnt="0"/>
      <dgm:spPr/>
    </dgm:pt>
    <dgm:pt modelId="{FD66B64E-6795-446E-BC82-7A3B1DF4EEEC}" type="pres">
      <dgm:prSet presAssocID="{6B0E9008-18BD-45B4-838E-D3B56D88436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42DFD-7850-470C-AE3C-DA2073309383}" type="pres">
      <dgm:prSet presAssocID="{6B0E9008-18BD-45B4-838E-D3B56D884365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012D9-C8B5-4C66-8367-212FA98BAEF2}" type="pres">
      <dgm:prSet presAssocID="{DB635927-48F6-4F65-9088-B88F63E8099C}" presName="sp" presStyleCnt="0"/>
      <dgm:spPr/>
    </dgm:pt>
    <dgm:pt modelId="{03F4EC11-0430-47DB-9146-1B8BBADAF2DC}" type="pres">
      <dgm:prSet presAssocID="{8EA6C9DC-AD06-4B05-B234-279E0E5D3DCD}" presName="composite" presStyleCnt="0"/>
      <dgm:spPr/>
    </dgm:pt>
    <dgm:pt modelId="{2FDF31D9-D716-418D-B387-80E852D98460}" type="pres">
      <dgm:prSet presAssocID="{8EA6C9DC-AD06-4B05-B234-279E0E5D3DCD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C86B9-29AC-4A45-A567-7F7DA4B5949F}" type="pres">
      <dgm:prSet presAssocID="{8EA6C9DC-AD06-4B05-B234-279E0E5D3DCD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2265D7-FDC4-4CCF-8086-0AAFD57FC226}" type="presOf" srcId="{6F84CBC4-897E-42FC-B706-A10D61D46C10}" destId="{555F54D9-3D83-4260-B1DC-96524CE64E6F}" srcOrd="0" destOrd="0" presId="urn:microsoft.com/office/officeart/2005/8/layout/chevron2"/>
    <dgm:cxn modelId="{B7D5803C-02AF-4A94-97C9-34DE21E4C827}" type="presOf" srcId="{2539E02A-51C2-4D83-A329-C9A8ECF718A8}" destId="{5C46F793-A36F-4E37-87C3-BC32AF96A9EE}" srcOrd="0" destOrd="0" presId="urn:microsoft.com/office/officeart/2005/8/layout/chevron2"/>
    <dgm:cxn modelId="{311A1ED1-DE80-4D0F-BE71-D11CBC322E97}" type="presOf" srcId="{D296BA9A-0E2A-4428-9F5B-2C69F87A3674}" destId="{050B50F6-7077-46B9-B828-CAF136FC6A57}" srcOrd="0" destOrd="0" presId="urn:microsoft.com/office/officeart/2005/8/layout/chevron2"/>
    <dgm:cxn modelId="{054FAC87-D9A9-4B63-A520-326F1ACB8872}" srcId="{6F84CBC4-897E-42FC-B706-A10D61D46C10}" destId="{6B0E9008-18BD-45B4-838E-D3B56D884365}" srcOrd="4" destOrd="0" parTransId="{5670D8F0-41CC-44BD-A2E5-9BABBE621AA0}" sibTransId="{DB635927-48F6-4F65-9088-B88F63E8099C}"/>
    <dgm:cxn modelId="{434FA449-F386-4710-88B5-B77B85FD288B}" srcId="{1299E77B-DF8B-41FB-8EBB-8C782C23ED3F}" destId="{2539E02A-51C2-4D83-A329-C9A8ECF718A8}" srcOrd="0" destOrd="0" parTransId="{21EDC937-BFE7-4148-ABF2-3991C738D71A}" sibTransId="{B1ED4873-3625-4A89-B291-43D2A25E9FAB}"/>
    <dgm:cxn modelId="{CA1340AA-13B0-44AF-AF92-958CE601D4CA}" srcId="{6F84CBC4-897E-42FC-B706-A10D61D46C10}" destId="{D9E3CE15-0FC8-4FC2-BCA4-5D8389045181}" srcOrd="2" destOrd="0" parTransId="{DD614B1A-818D-48A4-9D60-93A2CB7360A4}" sibTransId="{8CF95C73-D204-4562-B6EB-0F4B9F2F14A0}"/>
    <dgm:cxn modelId="{BEE55424-7D3D-40F5-A9E4-3F57E4C74A78}" type="presOf" srcId="{6B0E9008-18BD-45B4-838E-D3B56D884365}" destId="{FD66B64E-6795-446E-BC82-7A3B1DF4EEEC}" srcOrd="0" destOrd="0" presId="urn:microsoft.com/office/officeart/2005/8/layout/chevron2"/>
    <dgm:cxn modelId="{A02F198C-CB52-4BC2-BD4A-1F15772A1B6B}" srcId="{6F84CBC4-897E-42FC-B706-A10D61D46C10}" destId="{398759A3-3090-4A8F-A61F-7E17E1C0A84B}" srcOrd="0" destOrd="0" parTransId="{AC53CF86-EB6E-4015-95DA-1657D574635E}" sibTransId="{E41B48F1-C1D6-45CB-94E0-9AA6C66B28AD}"/>
    <dgm:cxn modelId="{BB3D9C78-5CFD-49CD-B3FD-FC0189CD93B1}" srcId="{6F84CBC4-897E-42FC-B706-A10D61D46C10}" destId="{8EA6C9DC-AD06-4B05-B234-279E0E5D3DCD}" srcOrd="5" destOrd="0" parTransId="{8C1B6EEC-C032-4E03-BCC1-9E35780CC392}" sibTransId="{A699E5D5-2D10-4B63-A957-A0EF3800CE89}"/>
    <dgm:cxn modelId="{7D49AE8D-8708-40AE-8F24-07C516C10CD7}" srcId="{398759A3-3090-4A8F-A61F-7E17E1C0A84B}" destId="{4A9A56E2-561B-45F9-9F90-18C289C757EF}" srcOrd="0" destOrd="0" parTransId="{D39836CF-4DB7-4050-BFD2-E6D9AA7A272A}" sibTransId="{49B38CB0-411C-4213-B7FD-45C892D8999B}"/>
    <dgm:cxn modelId="{B3525223-FEAF-454A-842B-A443FF0AD3C0}" srcId="{D9E3CE15-0FC8-4FC2-BCA4-5D8389045181}" destId="{D296BA9A-0E2A-4428-9F5B-2C69F87A3674}" srcOrd="0" destOrd="0" parTransId="{6F1CE995-C342-4BA2-88E8-6CA685316093}" sibTransId="{CAD75F0F-BC42-43DD-B89E-31C5BA5F66E3}"/>
    <dgm:cxn modelId="{FE77F578-89A7-46DF-B133-2A4678FEE63D}" type="presOf" srcId="{D9E3CE15-0FC8-4FC2-BCA4-5D8389045181}" destId="{A0649BA4-E36D-4943-B114-4AA296FFB13B}" srcOrd="0" destOrd="0" presId="urn:microsoft.com/office/officeart/2005/8/layout/chevron2"/>
    <dgm:cxn modelId="{68AE4FCB-3B87-4172-AFB8-663B6DAE5A31}" type="presOf" srcId="{2E2CE3AA-3D02-496D-B71A-230E46D4F5A5}" destId="{8F7157C5-33C6-417D-9589-327A77CE08CA}" srcOrd="0" destOrd="0" presId="urn:microsoft.com/office/officeart/2005/8/layout/chevron2"/>
    <dgm:cxn modelId="{60906B7C-5DE0-42FD-8E1F-55AFAB3AE5FD}" type="presOf" srcId="{EBF4AD61-F033-48D5-B978-9E4C67F1870E}" destId="{C1BC86B9-29AC-4A45-A567-7F7DA4B5949F}" srcOrd="0" destOrd="0" presId="urn:microsoft.com/office/officeart/2005/8/layout/chevron2"/>
    <dgm:cxn modelId="{8B1F2D2B-074B-4808-8283-A467AD2648FD}" srcId="{2E2CE3AA-3D02-496D-B71A-230E46D4F5A5}" destId="{0736FD23-BD13-49C1-8785-884260AABA18}" srcOrd="0" destOrd="0" parTransId="{789218E9-2761-4946-9A93-810C92AFB31F}" sibTransId="{F2038151-08A8-4694-A2C8-58474870395A}"/>
    <dgm:cxn modelId="{D86BD697-3C05-4F05-9DCA-EB246B319561}" srcId="{6F84CBC4-897E-42FC-B706-A10D61D46C10}" destId="{1299E77B-DF8B-41FB-8EBB-8C782C23ED3F}" srcOrd="1" destOrd="0" parTransId="{A4E5DFED-214A-4244-84C0-9EB2AE4E921D}" sibTransId="{7B87EFE9-37EB-4D92-A1EC-21159C1D86A6}"/>
    <dgm:cxn modelId="{69D89DA3-4412-4B71-8B3E-E504AD8A2513}" type="presOf" srcId="{8EA6C9DC-AD06-4B05-B234-279E0E5D3DCD}" destId="{2FDF31D9-D716-418D-B387-80E852D98460}" srcOrd="0" destOrd="0" presId="urn:microsoft.com/office/officeart/2005/8/layout/chevron2"/>
    <dgm:cxn modelId="{BA18D130-6DBC-4ACE-9D7C-DD03F4A7ABF4}" type="presOf" srcId="{4A9A56E2-561B-45F9-9F90-18C289C757EF}" destId="{1C9D6E2C-3D94-4EA4-B4F7-369D804DD7B6}" srcOrd="0" destOrd="0" presId="urn:microsoft.com/office/officeart/2005/8/layout/chevron2"/>
    <dgm:cxn modelId="{526CE15E-ADB8-4B04-B4CE-DBDBD70F1764}" type="presOf" srcId="{0736FD23-BD13-49C1-8785-884260AABA18}" destId="{889E6DB3-9F5E-4FD8-9F21-CEC67C465EB5}" srcOrd="0" destOrd="0" presId="urn:microsoft.com/office/officeart/2005/8/layout/chevron2"/>
    <dgm:cxn modelId="{6ADD9750-7289-4070-8C6A-9DA0CEA2B72C}" type="presOf" srcId="{2460538F-0815-4F9E-81BF-CA6185F76E63}" destId="{FB442DFD-7850-470C-AE3C-DA2073309383}" srcOrd="0" destOrd="0" presId="urn:microsoft.com/office/officeart/2005/8/layout/chevron2"/>
    <dgm:cxn modelId="{AFA82C79-1552-47B2-B8AD-AADCBBC4C15F}" srcId="{8EA6C9DC-AD06-4B05-B234-279E0E5D3DCD}" destId="{EBF4AD61-F033-48D5-B978-9E4C67F1870E}" srcOrd="0" destOrd="0" parTransId="{060DF62B-4826-4FEE-AB47-A1B35A3EF044}" sibTransId="{D8E339DE-ECDC-46D8-A97A-5B1D28E55065}"/>
    <dgm:cxn modelId="{3EEF4E0D-D734-418B-AC65-EF5F91672E3B}" type="presOf" srcId="{398759A3-3090-4A8F-A61F-7E17E1C0A84B}" destId="{AB56DD46-A896-48E4-B1EC-5D2523E034CF}" srcOrd="0" destOrd="0" presId="urn:microsoft.com/office/officeart/2005/8/layout/chevron2"/>
    <dgm:cxn modelId="{D450FFFA-D673-451F-AE8D-B600E5EF2C0A}" srcId="{6B0E9008-18BD-45B4-838E-D3B56D884365}" destId="{2460538F-0815-4F9E-81BF-CA6185F76E63}" srcOrd="0" destOrd="0" parTransId="{7961C207-042F-4DB2-8F47-3EBAC2DB6ED1}" sibTransId="{EBDFD81E-5C70-4752-BD00-A8CD066B77CF}"/>
    <dgm:cxn modelId="{6E13092B-BD5C-497E-B969-D0ACC250AE27}" srcId="{6F84CBC4-897E-42FC-B706-A10D61D46C10}" destId="{2E2CE3AA-3D02-496D-B71A-230E46D4F5A5}" srcOrd="3" destOrd="0" parTransId="{A2844102-EAE4-4B51-A763-AE48F0AF2490}" sibTransId="{28F7FBA8-0FE9-4F36-97C3-91EDE025AC70}"/>
    <dgm:cxn modelId="{F0E85C94-89B6-476C-869A-117E612181AF}" type="presOf" srcId="{1299E77B-DF8B-41FB-8EBB-8C782C23ED3F}" destId="{8099D5FF-2E78-4404-AE8E-A5D40959C2A9}" srcOrd="0" destOrd="0" presId="urn:microsoft.com/office/officeart/2005/8/layout/chevron2"/>
    <dgm:cxn modelId="{D233411A-4552-4DE7-9BB3-1632F7DA2DF8}" type="presParOf" srcId="{555F54D9-3D83-4260-B1DC-96524CE64E6F}" destId="{DB1FB427-3E30-481E-A27B-238F620C958C}" srcOrd="0" destOrd="0" presId="urn:microsoft.com/office/officeart/2005/8/layout/chevron2"/>
    <dgm:cxn modelId="{6311E873-8888-4FAB-B662-65016939B2D1}" type="presParOf" srcId="{DB1FB427-3E30-481E-A27B-238F620C958C}" destId="{AB56DD46-A896-48E4-B1EC-5D2523E034CF}" srcOrd="0" destOrd="0" presId="urn:microsoft.com/office/officeart/2005/8/layout/chevron2"/>
    <dgm:cxn modelId="{AA984F36-B930-4FA9-8E7A-1731CB371732}" type="presParOf" srcId="{DB1FB427-3E30-481E-A27B-238F620C958C}" destId="{1C9D6E2C-3D94-4EA4-B4F7-369D804DD7B6}" srcOrd="1" destOrd="0" presId="urn:microsoft.com/office/officeart/2005/8/layout/chevron2"/>
    <dgm:cxn modelId="{1C740255-8D11-4A05-8D4D-EB0801E7C6A1}" type="presParOf" srcId="{555F54D9-3D83-4260-B1DC-96524CE64E6F}" destId="{F723C834-FC9B-4E36-A66B-312DC71037F6}" srcOrd="1" destOrd="0" presId="urn:microsoft.com/office/officeart/2005/8/layout/chevron2"/>
    <dgm:cxn modelId="{FFBB9CA3-E7B1-46F6-B3C4-8418B7E47C64}" type="presParOf" srcId="{555F54D9-3D83-4260-B1DC-96524CE64E6F}" destId="{0EC7E9AE-2CB9-4483-8E61-ACC217C4B547}" srcOrd="2" destOrd="0" presId="urn:microsoft.com/office/officeart/2005/8/layout/chevron2"/>
    <dgm:cxn modelId="{EFED66A5-5183-477F-9B3B-4D80BAFC8017}" type="presParOf" srcId="{0EC7E9AE-2CB9-4483-8E61-ACC217C4B547}" destId="{8099D5FF-2E78-4404-AE8E-A5D40959C2A9}" srcOrd="0" destOrd="0" presId="urn:microsoft.com/office/officeart/2005/8/layout/chevron2"/>
    <dgm:cxn modelId="{7D1B7973-F55A-4F9A-BFFF-1CF51DC523D6}" type="presParOf" srcId="{0EC7E9AE-2CB9-4483-8E61-ACC217C4B547}" destId="{5C46F793-A36F-4E37-87C3-BC32AF96A9EE}" srcOrd="1" destOrd="0" presId="urn:microsoft.com/office/officeart/2005/8/layout/chevron2"/>
    <dgm:cxn modelId="{B6AC41A1-B331-46C9-BCF6-0D6D7D2474DC}" type="presParOf" srcId="{555F54D9-3D83-4260-B1DC-96524CE64E6F}" destId="{89710434-5846-4F8C-B409-A7EB8BCB301A}" srcOrd="3" destOrd="0" presId="urn:microsoft.com/office/officeart/2005/8/layout/chevron2"/>
    <dgm:cxn modelId="{68750D63-1BAA-4BEC-A33F-6DF260A8127E}" type="presParOf" srcId="{555F54D9-3D83-4260-B1DC-96524CE64E6F}" destId="{75916980-9A3E-4A75-B3D5-821F7532C875}" srcOrd="4" destOrd="0" presId="urn:microsoft.com/office/officeart/2005/8/layout/chevron2"/>
    <dgm:cxn modelId="{760AEF55-8686-42FE-9105-170E290ED116}" type="presParOf" srcId="{75916980-9A3E-4A75-B3D5-821F7532C875}" destId="{A0649BA4-E36D-4943-B114-4AA296FFB13B}" srcOrd="0" destOrd="0" presId="urn:microsoft.com/office/officeart/2005/8/layout/chevron2"/>
    <dgm:cxn modelId="{26079BA0-0683-417B-B766-831FC4EA7AC5}" type="presParOf" srcId="{75916980-9A3E-4A75-B3D5-821F7532C875}" destId="{050B50F6-7077-46B9-B828-CAF136FC6A57}" srcOrd="1" destOrd="0" presId="urn:microsoft.com/office/officeart/2005/8/layout/chevron2"/>
    <dgm:cxn modelId="{E5592DD2-2503-4A10-AF2B-6679B7F7EDE8}" type="presParOf" srcId="{555F54D9-3D83-4260-B1DC-96524CE64E6F}" destId="{F6EB9D23-5794-49D3-ACC0-391BE5095668}" srcOrd="5" destOrd="0" presId="urn:microsoft.com/office/officeart/2005/8/layout/chevron2"/>
    <dgm:cxn modelId="{FED61790-A153-4C6F-9840-CAB253F44790}" type="presParOf" srcId="{555F54D9-3D83-4260-B1DC-96524CE64E6F}" destId="{AD627240-D330-455E-9DFF-A027090B5DBB}" srcOrd="6" destOrd="0" presId="urn:microsoft.com/office/officeart/2005/8/layout/chevron2"/>
    <dgm:cxn modelId="{A64940C3-9562-49CA-A6A0-1F2B3BABD933}" type="presParOf" srcId="{AD627240-D330-455E-9DFF-A027090B5DBB}" destId="{8F7157C5-33C6-417D-9589-327A77CE08CA}" srcOrd="0" destOrd="0" presId="urn:microsoft.com/office/officeart/2005/8/layout/chevron2"/>
    <dgm:cxn modelId="{54B5A23E-850C-4323-9C62-66080221E781}" type="presParOf" srcId="{AD627240-D330-455E-9DFF-A027090B5DBB}" destId="{889E6DB3-9F5E-4FD8-9F21-CEC67C465EB5}" srcOrd="1" destOrd="0" presId="urn:microsoft.com/office/officeart/2005/8/layout/chevron2"/>
    <dgm:cxn modelId="{B253DB44-16A9-49A0-A48E-1FE121C9CE8E}" type="presParOf" srcId="{555F54D9-3D83-4260-B1DC-96524CE64E6F}" destId="{5C754651-7771-4BE4-B563-87887DD64BBF}" srcOrd="7" destOrd="0" presId="urn:microsoft.com/office/officeart/2005/8/layout/chevron2"/>
    <dgm:cxn modelId="{6BA201BC-1DAB-4E57-B427-CA491FF42544}" type="presParOf" srcId="{555F54D9-3D83-4260-B1DC-96524CE64E6F}" destId="{8B971719-7F5C-41F8-A587-99CBB46BFF50}" srcOrd="8" destOrd="0" presId="urn:microsoft.com/office/officeart/2005/8/layout/chevron2"/>
    <dgm:cxn modelId="{EA605D34-51D7-4D9F-8716-B5C6A0070545}" type="presParOf" srcId="{8B971719-7F5C-41F8-A587-99CBB46BFF50}" destId="{FD66B64E-6795-446E-BC82-7A3B1DF4EEEC}" srcOrd="0" destOrd="0" presId="urn:microsoft.com/office/officeart/2005/8/layout/chevron2"/>
    <dgm:cxn modelId="{B39E17E0-0CE8-470C-86A5-2537ECC234EB}" type="presParOf" srcId="{8B971719-7F5C-41F8-A587-99CBB46BFF50}" destId="{FB442DFD-7850-470C-AE3C-DA2073309383}" srcOrd="1" destOrd="0" presId="urn:microsoft.com/office/officeart/2005/8/layout/chevron2"/>
    <dgm:cxn modelId="{A0EF99B1-39A7-4DCD-826A-0DD51608FF0B}" type="presParOf" srcId="{555F54D9-3D83-4260-B1DC-96524CE64E6F}" destId="{7B5012D9-C8B5-4C66-8367-212FA98BAEF2}" srcOrd="9" destOrd="0" presId="urn:microsoft.com/office/officeart/2005/8/layout/chevron2"/>
    <dgm:cxn modelId="{C1B7B632-D3D4-4C65-968C-C5D93B53DDBB}" type="presParOf" srcId="{555F54D9-3D83-4260-B1DC-96524CE64E6F}" destId="{03F4EC11-0430-47DB-9146-1B8BBADAF2DC}" srcOrd="10" destOrd="0" presId="urn:microsoft.com/office/officeart/2005/8/layout/chevron2"/>
    <dgm:cxn modelId="{342CA2A2-2FD2-4CEF-B07F-13850EC8782E}" type="presParOf" srcId="{03F4EC11-0430-47DB-9146-1B8BBADAF2DC}" destId="{2FDF31D9-D716-418D-B387-80E852D98460}" srcOrd="0" destOrd="0" presId="urn:microsoft.com/office/officeart/2005/8/layout/chevron2"/>
    <dgm:cxn modelId="{9C296AD4-D15A-4D89-A797-3956AB5724BB}" type="presParOf" srcId="{03F4EC11-0430-47DB-9146-1B8BBADAF2DC}" destId="{C1BC86B9-29AC-4A45-A567-7F7DA4B5949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41FEC2-0A8D-471D-8761-FE4D70BF4DC8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EA4A3F-5A9F-494B-8AF2-1F343B5C6134}">
      <dgm:prSet phldrT="[Текст]"/>
      <dgm:spPr/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ACC49E0D-C145-494A-BA93-7B2F608658FE}" type="parTrans" cxnId="{585F75D4-9CE5-4E01-BDA5-3A92B5B4364F}">
      <dgm:prSet/>
      <dgm:spPr/>
      <dgm:t>
        <a:bodyPr/>
        <a:lstStyle/>
        <a:p>
          <a:endParaRPr lang="ru-RU"/>
        </a:p>
      </dgm:t>
    </dgm:pt>
    <dgm:pt modelId="{A753E44D-C997-4112-ACE2-66551DF93663}" type="sibTrans" cxnId="{585F75D4-9CE5-4E01-BDA5-3A92B5B4364F}">
      <dgm:prSet/>
      <dgm:spPr/>
      <dgm:t>
        <a:bodyPr/>
        <a:lstStyle/>
        <a:p>
          <a:endParaRPr lang="ru-RU"/>
        </a:p>
      </dgm:t>
    </dgm:pt>
    <dgm:pt modelId="{8FF4550C-9CB9-4823-9392-314E36DA4C64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ПРЕДМЕТНАЯ </a:t>
          </a:r>
          <a:endParaRPr lang="ru-RU" b="1" dirty="0">
            <a:solidFill>
              <a:srgbClr val="FF0000"/>
            </a:solidFill>
          </a:endParaRPr>
        </a:p>
      </dgm:t>
    </dgm:pt>
    <dgm:pt modelId="{46BFDB64-8C96-4EF4-80DF-5671E5E1357B}" type="parTrans" cxnId="{C1AD01E2-B1A1-44F8-944D-0A80F2706483}">
      <dgm:prSet/>
      <dgm:spPr/>
      <dgm:t>
        <a:bodyPr/>
        <a:lstStyle/>
        <a:p>
          <a:endParaRPr lang="ru-RU"/>
        </a:p>
      </dgm:t>
    </dgm:pt>
    <dgm:pt modelId="{FFD418D6-6EB4-4BC4-B6AD-BBBF4928F89A}" type="sibTrans" cxnId="{C1AD01E2-B1A1-44F8-944D-0A80F2706483}">
      <dgm:prSet/>
      <dgm:spPr/>
      <dgm:t>
        <a:bodyPr/>
        <a:lstStyle/>
        <a:p>
          <a:endParaRPr lang="ru-RU"/>
        </a:p>
      </dgm:t>
    </dgm:pt>
    <dgm:pt modelId="{687697DE-F3BA-4855-9875-D8481C8BC3AF}">
      <dgm:prSet phldrT="[Текст]"/>
      <dgm:spPr/>
      <dgm:t>
        <a:bodyPr/>
        <a:lstStyle/>
        <a:p>
          <a:r>
            <a:rPr lang="ru-RU" dirty="0" smtClean="0"/>
            <a:t>осмысление оснований предметных задач</a:t>
          </a:r>
          <a:endParaRPr lang="ru-RU" dirty="0"/>
        </a:p>
      </dgm:t>
    </dgm:pt>
    <dgm:pt modelId="{0A05DB3B-10EF-4BF2-9FB7-E678E5FAA5CB}" type="parTrans" cxnId="{FDAAC3EF-E84A-4B3E-BD68-7CBF2C5B8899}">
      <dgm:prSet/>
      <dgm:spPr/>
      <dgm:t>
        <a:bodyPr/>
        <a:lstStyle/>
        <a:p>
          <a:endParaRPr lang="ru-RU"/>
        </a:p>
      </dgm:t>
    </dgm:pt>
    <dgm:pt modelId="{0754787D-3370-4DFE-A415-814CD9A078B7}" type="sibTrans" cxnId="{FDAAC3EF-E84A-4B3E-BD68-7CBF2C5B8899}">
      <dgm:prSet/>
      <dgm:spPr/>
      <dgm:t>
        <a:bodyPr/>
        <a:lstStyle/>
        <a:p>
          <a:endParaRPr lang="ru-RU"/>
        </a:p>
      </dgm:t>
    </dgm:pt>
    <dgm:pt modelId="{DF7E8D1E-8EEC-4989-8253-41EB890151F1}">
      <dgm:prSet phldrT="[Текст]"/>
      <dgm:spPr/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65F68A32-0233-467B-9626-B9BC30F5BF8D}" type="parTrans" cxnId="{94ED27D6-2AD8-4A7C-95B3-8F0B7D091C6B}">
      <dgm:prSet/>
      <dgm:spPr/>
      <dgm:t>
        <a:bodyPr/>
        <a:lstStyle/>
        <a:p>
          <a:endParaRPr lang="ru-RU"/>
        </a:p>
      </dgm:t>
    </dgm:pt>
    <dgm:pt modelId="{FF27E435-F383-4F1D-A315-D57CFD42D6BC}" type="sibTrans" cxnId="{94ED27D6-2AD8-4A7C-95B3-8F0B7D091C6B}">
      <dgm:prSet/>
      <dgm:spPr/>
      <dgm:t>
        <a:bodyPr/>
        <a:lstStyle/>
        <a:p>
          <a:endParaRPr lang="ru-RU"/>
        </a:p>
      </dgm:t>
    </dgm:pt>
    <dgm:pt modelId="{C0BEE88B-692E-42F9-B80E-575BB16E9DC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ПРОЦЕССУАЛЬНАЯ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4838C45D-E67F-4860-95EA-C4A93044A5D3}" type="parTrans" cxnId="{7DD1E747-941D-4D64-9651-DB496D336CB4}">
      <dgm:prSet/>
      <dgm:spPr/>
      <dgm:t>
        <a:bodyPr/>
        <a:lstStyle/>
        <a:p>
          <a:endParaRPr lang="ru-RU"/>
        </a:p>
      </dgm:t>
    </dgm:pt>
    <dgm:pt modelId="{D5951B1F-969B-48D4-9011-3E59CA08D6A1}" type="sibTrans" cxnId="{7DD1E747-941D-4D64-9651-DB496D336CB4}">
      <dgm:prSet/>
      <dgm:spPr/>
      <dgm:t>
        <a:bodyPr/>
        <a:lstStyle/>
        <a:p>
          <a:endParaRPr lang="ru-RU"/>
        </a:p>
      </dgm:t>
    </dgm:pt>
    <dgm:pt modelId="{E6088917-B3BC-4E52-B328-25B91A3053D4}">
      <dgm:prSet phldrT="[Текст]"/>
      <dgm:spPr/>
      <dgm:t>
        <a:bodyPr/>
        <a:lstStyle/>
        <a:p>
          <a:r>
            <a:rPr lang="ru-RU" dirty="0" smtClean="0"/>
            <a:t>осмысление процесса решения задач</a:t>
          </a:r>
          <a:endParaRPr lang="ru-RU" dirty="0"/>
        </a:p>
      </dgm:t>
    </dgm:pt>
    <dgm:pt modelId="{CB74229E-4EA3-498F-856A-52551C0D3C30}" type="parTrans" cxnId="{A2B7395C-D127-4D66-AF57-56CEBF1FB4CA}">
      <dgm:prSet/>
      <dgm:spPr/>
      <dgm:t>
        <a:bodyPr/>
        <a:lstStyle/>
        <a:p>
          <a:endParaRPr lang="ru-RU"/>
        </a:p>
      </dgm:t>
    </dgm:pt>
    <dgm:pt modelId="{6F33D460-6E2B-429C-9F03-3ACDCBEE473F}" type="sibTrans" cxnId="{A2B7395C-D127-4D66-AF57-56CEBF1FB4CA}">
      <dgm:prSet/>
      <dgm:spPr/>
      <dgm:t>
        <a:bodyPr/>
        <a:lstStyle/>
        <a:p>
          <a:endParaRPr lang="ru-RU"/>
        </a:p>
      </dgm:t>
    </dgm:pt>
    <dgm:pt modelId="{539443A6-CB75-4AD6-9385-CDE494E8023C}">
      <dgm:prSet phldrT="[Текст]"/>
      <dgm:spPr/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7C7D077A-254A-4501-8C05-C0064D90E44F}" type="parTrans" cxnId="{88D33206-1FF6-4082-98F9-3A4CFDC169CC}">
      <dgm:prSet/>
      <dgm:spPr/>
      <dgm:t>
        <a:bodyPr/>
        <a:lstStyle/>
        <a:p>
          <a:endParaRPr lang="ru-RU"/>
        </a:p>
      </dgm:t>
    </dgm:pt>
    <dgm:pt modelId="{CC17A757-B910-41D7-B388-877C41ABB967}" type="sibTrans" cxnId="{88D33206-1FF6-4082-98F9-3A4CFDC169CC}">
      <dgm:prSet/>
      <dgm:spPr/>
      <dgm:t>
        <a:bodyPr/>
        <a:lstStyle/>
        <a:p>
          <a:endParaRPr lang="ru-RU"/>
        </a:p>
      </dgm:t>
    </dgm:pt>
    <dgm:pt modelId="{CFC5CDAE-60AD-441C-B99B-E2913734941A}">
      <dgm:prSet phldrT="[Текст]"/>
      <dgm:spPr/>
      <dgm:t>
        <a:bodyPr/>
        <a:lstStyle/>
        <a:p>
          <a:r>
            <a:rPr lang="ru-RU" b="1" dirty="0" smtClean="0">
              <a:solidFill>
                <a:schemeClr val="accent5">
                  <a:lumMod val="75000"/>
                </a:schemeClr>
              </a:solidFill>
            </a:rPr>
            <a:t>ЛИЧНОСТНАЯ</a:t>
          </a:r>
          <a:endParaRPr lang="ru-RU" b="1" dirty="0">
            <a:solidFill>
              <a:schemeClr val="accent5">
                <a:lumMod val="75000"/>
              </a:schemeClr>
            </a:solidFill>
          </a:endParaRPr>
        </a:p>
      </dgm:t>
    </dgm:pt>
    <dgm:pt modelId="{431A241B-E883-4E1F-B42B-B40EE05BF54F}" type="parTrans" cxnId="{77B48FEF-541B-4736-8F43-A32387A51876}">
      <dgm:prSet/>
      <dgm:spPr/>
      <dgm:t>
        <a:bodyPr/>
        <a:lstStyle/>
        <a:p>
          <a:endParaRPr lang="ru-RU"/>
        </a:p>
      </dgm:t>
    </dgm:pt>
    <dgm:pt modelId="{FDC69EA7-66FD-4977-985E-321F8DD003DD}" type="sibTrans" cxnId="{77B48FEF-541B-4736-8F43-A32387A51876}">
      <dgm:prSet/>
      <dgm:spPr/>
      <dgm:t>
        <a:bodyPr/>
        <a:lstStyle/>
        <a:p>
          <a:endParaRPr lang="ru-RU"/>
        </a:p>
      </dgm:t>
    </dgm:pt>
    <dgm:pt modelId="{E51A80E8-922F-45C7-B1AF-CFE67018E907}">
      <dgm:prSet phldrT="[Текст]"/>
      <dgm:spPr/>
      <dgm:t>
        <a:bodyPr/>
        <a:lstStyle/>
        <a:p>
          <a:r>
            <a:rPr lang="ru-RU" dirty="0" smtClean="0"/>
            <a:t>осмысление собственных ощущений, состояний, личностных качеств</a:t>
          </a:r>
          <a:endParaRPr lang="ru-RU" dirty="0"/>
        </a:p>
      </dgm:t>
    </dgm:pt>
    <dgm:pt modelId="{8CEBA640-672B-4A41-817D-D9D022AAB877}" type="parTrans" cxnId="{3D047DF2-122A-4351-A9C6-C6011CFC5B5B}">
      <dgm:prSet/>
      <dgm:spPr/>
      <dgm:t>
        <a:bodyPr/>
        <a:lstStyle/>
        <a:p>
          <a:endParaRPr lang="ru-RU"/>
        </a:p>
      </dgm:t>
    </dgm:pt>
    <dgm:pt modelId="{C89E5367-A639-45EA-9EBA-2AE76206354A}" type="sibTrans" cxnId="{3D047DF2-122A-4351-A9C6-C6011CFC5B5B}">
      <dgm:prSet/>
      <dgm:spPr/>
      <dgm:t>
        <a:bodyPr/>
        <a:lstStyle/>
        <a:p>
          <a:endParaRPr lang="ru-RU"/>
        </a:p>
      </dgm:t>
    </dgm:pt>
    <dgm:pt modelId="{1771D038-236B-4587-B49E-D4F04C02F1CA}" type="pres">
      <dgm:prSet presAssocID="{3A41FEC2-0A8D-471D-8761-FE4D70BF4DC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62FE10-464E-4D31-B278-D529DCFCDCDB}" type="pres">
      <dgm:prSet presAssocID="{CEEA4A3F-5A9F-494B-8AF2-1F343B5C6134}" presName="composite" presStyleCnt="0"/>
      <dgm:spPr/>
    </dgm:pt>
    <dgm:pt modelId="{97BAC8BE-2769-427B-AB5E-CD0E5559276B}" type="pres">
      <dgm:prSet presAssocID="{CEEA4A3F-5A9F-494B-8AF2-1F343B5C613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30C6E-AA48-455A-99C0-2A55C305A9E6}" type="pres">
      <dgm:prSet presAssocID="{CEEA4A3F-5A9F-494B-8AF2-1F343B5C613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6A968-7703-4B30-BAE6-CDF01E746C34}" type="pres">
      <dgm:prSet presAssocID="{A753E44D-C997-4112-ACE2-66551DF93663}" presName="sp" presStyleCnt="0"/>
      <dgm:spPr/>
    </dgm:pt>
    <dgm:pt modelId="{D5D4FEB2-392F-426C-A67B-3BD8C3B193B5}" type="pres">
      <dgm:prSet presAssocID="{DF7E8D1E-8EEC-4989-8253-41EB890151F1}" presName="composite" presStyleCnt="0"/>
      <dgm:spPr/>
    </dgm:pt>
    <dgm:pt modelId="{FA93C3E0-1CA9-40BC-8169-BFEFFF69A41B}" type="pres">
      <dgm:prSet presAssocID="{DF7E8D1E-8EEC-4989-8253-41EB890151F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1924-E0FC-4B83-8055-ED31B75BC0A7}" type="pres">
      <dgm:prSet presAssocID="{DF7E8D1E-8EEC-4989-8253-41EB890151F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E8389-F6E4-4F31-86A0-362B126A76E3}" type="pres">
      <dgm:prSet presAssocID="{FF27E435-F383-4F1D-A315-D57CFD42D6BC}" presName="sp" presStyleCnt="0"/>
      <dgm:spPr/>
    </dgm:pt>
    <dgm:pt modelId="{3AD1DDE5-3BE0-4E24-B19F-4C48A018D7E8}" type="pres">
      <dgm:prSet presAssocID="{539443A6-CB75-4AD6-9385-CDE494E8023C}" presName="composite" presStyleCnt="0"/>
      <dgm:spPr/>
    </dgm:pt>
    <dgm:pt modelId="{1B58C1D3-3A03-45FB-AB93-684842A686DC}" type="pres">
      <dgm:prSet presAssocID="{539443A6-CB75-4AD6-9385-CDE494E8023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9C004-3DAC-4718-9BDB-FC466488C02E}" type="pres">
      <dgm:prSet presAssocID="{539443A6-CB75-4AD6-9385-CDE494E8023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AD01E2-B1A1-44F8-944D-0A80F2706483}" srcId="{CEEA4A3F-5A9F-494B-8AF2-1F343B5C6134}" destId="{8FF4550C-9CB9-4823-9392-314E36DA4C64}" srcOrd="0" destOrd="0" parTransId="{46BFDB64-8C96-4EF4-80DF-5671E5E1357B}" sibTransId="{FFD418D6-6EB4-4BC4-B6AD-BBBF4928F89A}"/>
    <dgm:cxn modelId="{88D33206-1FF6-4082-98F9-3A4CFDC169CC}" srcId="{3A41FEC2-0A8D-471D-8761-FE4D70BF4DC8}" destId="{539443A6-CB75-4AD6-9385-CDE494E8023C}" srcOrd="2" destOrd="0" parTransId="{7C7D077A-254A-4501-8C05-C0064D90E44F}" sibTransId="{CC17A757-B910-41D7-B388-877C41ABB967}"/>
    <dgm:cxn modelId="{77B48FEF-541B-4736-8F43-A32387A51876}" srcId="{539443A6-CB75-4AD6-9385-CDE494E8023C}" destId="{CFC5CDAE-60AD-441C-B99B-E2913734941A}" srcOrd="0" destOrd="0" parTransId="{431A241B-E883-4E1F-B42B-B40EE05BF54F}" sibTransId="{FDC69EA7-66FD-4977-985E-321F8DD003DD}"/>
    <dgm:cxn modelId="{BD1987BC-0DBA-4F73-AB21-A50BB64335FE}" type="presOf" srcId="{DF7E8D1E-8EEC-4989-8253-41EB890151F1}" destId="{FA93C3E0-1CA9-40BC-8169-BFEFFF69A41B}" srcOrd="0" destOrd="0" presId="urn:microsoft.com/office/officeart/2005/8/layout/chevron2"/>
    <dgm:cxn modelId="{859F4DC4-8FA0-43A9-8177-CE78ABE6B9DA}" type="presOf" srcId="{C0BEE88B-692E-42F9-B80E-575BB16E9DCD}" destId="{D8531924-E0FC-4B83-8055-ED31B75BC0A7}" srcOrd="0" destOrd="0" presId="urn:microsoft.com/office/officeart/2005/8/layout/chevron2"/>
    <dgm:cxn modelId="{12070B3D-5738-4DE5-B87C-35DF1ECE47C9}" type="presOf" srcId="{687697DE-F3BA-4855-9875-D8481C8BC3AF}" destId="{B0930C6E-AA48-455A-99C0-2A55C305A9E6}" srcOrd="0" destOrd="1" presId="urn:microsoft.com/office/officeart/2005/8/layout/chevron2"/>
    <dgm:cxn modelId="{BD3EADD5-49A4-4F95-AA49-F9ABBCDB5CF3}" type="presOf" srcId="{CFC5CDAE-60AD-441C-B99B-E2913734941A}" destId="{7BF9C004-3DAC-4718-9BDB-FC466488C02E}" srcOrd="0" destOrd="0" presId="urn:microsoft.com/office/officeart/2005/8/layout/chevron2"/>
    <dgm:cxn modelId="{AC9DADD9-2E86-40A8-AAEA-BFC647352778}" type="presOf" srcId="{8FF4550C-9CB9-4823-9392-314E36DA4C64}" destId="{B0930C6E-AA48-455A-99C0-2A55C305A9E6}" srcOrd="0" destOrd="0" presId="urn:microsoft.com/office/officeart/2005/8/layout/chevron2"/>
    <dgm:cxn modelId="{94ED27D6-2AD8-4A7C-95B3-8F0B7D091C6B}" srcId="{3A41FEC2-0A8D-471D-8761-FE4D70BF4DC8}" destId="{DF7E8D1E-8EEC-4989-8253-41EB890151F1}" srcOrd="1" destOrd="0" parTransId="{65F68A32-0233-467B-9626-B9BC30F5BF8D}" sibTransId="{FF27E435-F383-4F1D-A315-D57CFD42D6BC}"/>
    <dgm:cxn modelId="{7DD1E747-941D-4D64-9651-DB496D336CB4}" srcId="{DF7E8D1E-8EEC-4989-8253-41EB890151F1}" destId="{C0BEE88B-692E-42F9-B80E-575BB16E9DCD}" srcOrd="0" destOrd="0" parTransId="{4838C45D-E67F-4860-95EA-C4A93044A5D3}" sibTransId="{D5951B1F-969B-48D4-9011-3E59CA08D6A1}"/>
    <dgm:cxn modelId="{77C86A40-75E9-47CC-BC4F-9A0B1FCD6DFC}" type="presOf" srcId="{539443A6-CB75-4AD6-9385-CDE494E8023C}" destId="{1B58C1D3-3A03-45FB-AB93-684842A686DC}" srcOrd="0" destOrd="0" presId="urn:microsoft.com/office/officeart/2005/8/layout/chevron2"/>
    <dgm:cxn modelId="{A2B7395C-D127-4D66-AF57-56CEBF1FB4CA}" srcId="{DF7E8D1E-8EEC-4989-8253-41EB890151F1}" destId="{E6088917-B3BC-4E52-B328-25B91A3053D4}" srcOrd="1" destOrd="0" parTransId="{CB74229E-4EA3-498F-856A-52551C0D3C30}" sibTransId="{6F33D460-6E2B-429C-9F03-3ACDCBEE473F}"/>
    <dgm:cxn modelId="{169F024B-AEED-44F6-AB2C-414DFCBFD5C6}" type="presOf" srcId="{3A41FEC2-0A8D-471D-8761-FE4D70BF4DC8}" destId="{1771D038-236B-4587-B49E-D4F04C02F1CA}" srcOrd="0" destOrd="0" presId="urn:microsoft.com/office/officeart/2005/8/layout/chevron2"/>
    <dgm:cxn modelId="{65CA6BBA-64D3-4694-A0EA-C7BA763A33FD}" type="presOf" srcId="{E6088917-B3BC-4E52-B328-25B91A3053D4}" destId="{D8531924-E0FC-4B83-8055-ED31B75BC0A7}" srcOrd="0" destOrd="1" presId="urn:microsoft.com/office/officeart/2005/8/layout/chevron2"/>
    <dgm:cxn modelId="{FDAAC3EF-E84A-4B3E-BD68-7CBF2C5B8899}" srcId="{CEEA4A3F-5A9F-494B-8AF2-1F343B5C6134}" destId="{687697DE-F3BA-4855-9875-D8481C8BC3AF}" srcOrd="1" destOrd="0" parTransId="{0A05DB3B-10EF-4BF2-9FB7-E678E5FAA5CB}" sibTransId="{0754787D-3370-4DFE-A415-814CD9A078B7}"/>
    <dgm:cxn modelId="{585F75D4-9CE5-4E01-BDA5-3A92B5B4364F}" srcId="{3A41FEC2-0A8D-471D-8761-FE4D70BF4DC8}" destId="{CEEA4A3F-5A9F-494B-8AF2-1F343B5C6134}" srcOrd="0" destOrd="0" parTransId="{ACC49E0D-C145-494A-BA93-7B2F608658FE}" sibTransId="{A753E44D-C997-4112-ACE2-66551DF93663}"/>
    <dgm:cxn modelId="{E220BED7-F30D-4391-B01B-AC91FCB79003}" type="presOf" srcId="{E51A80E8-922F-45C7-B1AF-CFE67018E907}" destId="{7BF9C004-3DAC-4718-9BDB-FC466488C02E}" srcOrd="0" destOrd="1" presId="urn:microsoft.com/office/officeart/2005/8/layout/chevron2"/>
    <dgm:cxn modelId="{3D718741-0C1A-4ACF-BFDC-B692994307B3}" type="presOf" srcId="{CEEA4A3F-5A9F-494B-8AF2-1F343B5C6134}" destId="{97BAC8BE-2769-427B-AB5E-CD0E5559276B}" srcOrd="0" destOrd="0" presId="urn:microsoft.com/office/officeart/2005/8/layout/chevron2"/>
    <dgm:cxn modelId="{3D047DF2-122A-4351-A9C6-C6011CFC5B5B}" srcId="{539443A6-CB75-4AD6-9385-CDE494E8023C}" destId="{E51A80E8-922F-45C7-B1AF-CFE67018E907}" srcOrd="1" destOrd="0" parTransId="{8CEBA640-672B-4A41-817D-D9D022AAB877}" sibTransId="{C89E5367-A639-45EA-9EBA-2AE76206354A}"/>
    <dgm:cxn modelId="{FAF8C1E3-7764-46B1-8E9C-9E0E5D3C9AD9}" type="presParOf" srcId="{1771D038-236B-4587-B49E-D4F04C02F1CA}" destId="{2762FE10-464E-4D31-B278-D529DCFCDCDB}" srcOrd="0" destOrd="0" presId="urn:microsoft.com/office/officeart/2005/8/layout/chevron2"/>
    <dgm:cxn modelId="{132CC5CB-286E-4404-8D54-5F58BD68B571}" type="presParOf" srcId="{2762FE10-464E-4D31-B278-D529DCFCDCDB}" destId="{97BAC8BE-2769-427B-AB5E-CD0E5559276B}" srcOrd="0" destOrd="0" presId="urn:microsoft.com/office/officeart/2005/8/layout/chevron2"/>
    <dgm:cxn modelId="{90D12C78-D931-454B-8E78-19344C709029}" type="presParOf" srcId="{2762FE10-464E-4D31-B278-D529DCFCDCDB}" destId="{B0930C6E-AA48-455A-99C0-2A55C305A9E6}" srcOrd="1" destOrd="0" presId="urn:microsoft.com/office/officeart/2005/8/layout/chevron2"/>
    <dgm:cxn modelId="{961AD67E-46A3-4029-9CEB-032BC8973D7D}" type="presParOf" srcId="{1771D038-236B-4587-B49E-D4F04C02F1CA}" destId="{C336A968-7703-4B30-BAE6-CDF01E746C34}" srcOrd="1" destOrd="0" presId="urn:microsoft.com/office/officeart/2005/8/layout/chevron2"/>
    <dgm:cxn modelId="{0D27D6EC-506D-493B-BC52-8C6221D98A2E}" type="presParOf" srcId="{1771D038-236B-4587-B49E-D4F04C02F1CA}" destId="{D5D4FEB2-392F-426C-A67B-3BD8C3B193B5}" srcOrd="2" destOrd="0" presId="urn:microsoft.com/office/officeart/2005/8/layout/chevron2"/>
    <dgm:cxn modelId="{E1D84413-A6D0-46CF-8D20-48E4BF5E63F0}" type="presParOf" srcId="{D5D4FEB2-392F-426C-A67B-3BD8C3B193B5}" destId="{FA93C3E0-1CA9-40BC-8169-BFEFFF69A41B}" srcOrd="0" destOrd="0" presId="urn:microsoft.com/office/officeart/2005/8/layout/chevron2"/>
    <dgm:cxn modelId="{7B7E2E59-AAD5-4439-9707-5D6EA118C988}" type="presParOf" srcId="{D5D4FEB2-392F-426C-A67B-3BD8C3B193B5}" destId="{D8531924-E0FC-4B83-8055-ED31B75BC0A7}" srcOrd="1" destOrd="0" presId="urn:microsoft.com/office/officeart/2005/8/layout/chevron2"/>
    <dgm:cxn modelId="{12900522-2CC3-48A5-A8D9-E309167FA759}" type="presParOf" srcId="{1771D038-236B-4587-B49E-D4F04C02F1CA}" destId="{C32E8389-F6E4-4F31-86A0-362B126A76E3}" srcOrd="3" destOrd="0" presId="urn:microsoft.com/office/officeart/2005/8/layout/chevron2"/>
    <dgm:cxn modelId="{1EF85A16-4192-458C-B065-FC66E6749CD3}" type="presParOf" srcId="{1771D038-236B-4587-B49E-D4F04C02F1CA}" destId="{3AD1DDE5-3BE0-4E24-B19F-4C48A018D7E8}" srcOrd="4" destOrd="0" presId="urn:microsoft.com/office/officeart/2005/8/layout/chevron2"/>
    <dgm:cxn modelId="{DC1E4721-7704-423F-B51A-CF9829EC5910}" type="presParOf" srcId="{3AD1DDE5-3BE0-4E24-B19F-4C48A018D7E8}" destId="{1B58C1D3-3A03-45FB-AB93-684842A686DC}" srcOrd="0" destOrd="0" presId="urn:microsoft.com/office/officeart/2005/8/layout/chevron2"/>
    <dgm:cxn modelId="{7E47EC44-42A6-46D0-B8EE-152B137F59F4}" type="presParOf" srcId="{3AD1DDE5-3BE0-4E24-B19F-4C48A018D7E8}" destId="{7BF9C004-3DAC-4718-9BDB-FC466488C02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198218-35D4-4A5C-8013-D25BCC692D3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DF7073-F813-4732-BE33-DD5EFD6F97FB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81DC52E0-C5C2-4873-B0C5-EB2171A05798}" type="parTrans" cxnId="{D04BEFC2-FCB1-451E-8848-994C133C29D3}">
      <dgm:prSet/>
      <dgm:spPr/>
      <dgm:t>
        <a:bodyPr/>
        <a:lstStyle/>
        <a:p>
          <a:endParaRPr lang="ru-RU"/>
        </a:p>
      </dgm:t>
    </dgm:pt>
    <dgm:pt modelId="{3999B6A8-F39F-43C6-BF5C-25386C414EEC}" type="sibTrans" cxnId="{D04BEFC2-FCB1-451E-8848-994C133C29D3}">
      <dgm:prSet/>
      <dgm:spPr/>
      <dgm:t>
        <a:bodyPr/>
        <a:lstStyle/>
        <a:p>
          <a:endParaRPr lang="ru-RU"/>
        </a:p>
      </dgm:t>
    </dgm:pt>
    <dgm:pt modelId="{7A2A1423-4AB9-4C04-84DC-B3F236552F87}">
      <dgm:prSet phldrT="[Текст]" custT="1"/>
      <dgm:spPr/>
      <dgm:t>
        <a:bodyPr/>
        <a:lstStyle/>
        <a:p>
          <a:r>
            <a:rPr lang="ru-RU" sz="2000" dirty="0" smtClean="0"/>
            <a:t>Создание мотивационной установки к деятельности</a:t>
          </a:r>
          <a:endParaRPr lang="ru-RU" sz="2000" dirty="0"/>
        </a:p>
      </dgm:t>
    </dgm:pt>
    <dgm:pt modelId="{A18C3952-9F78-4365-947D-F61CD554F0E1}" type="parTrans" cxnId="{4325CD01-0CA1-4139-B6CA-469311037B49}">
      <dgm:prSet/>
      <dgm:spPr/>
      <dgm:t>
        <a:bodyPr/>
        <a:lstStyle/>
        <a:p>
          <a:endParaRPr lang="ru-RU"/>
        </a:p>
      </dgm:t>
    </dgm:pt>
    <dgm:pt modelId="{B447021A-635A-422D-8318-604992629FE3}" type="sibTrans" cxnId="{4325CD01-0CA1-4139-B6CA-469311037B49}">
      <dgm:prSet/>
      <dgm:spPr/>
      <dgm:t>
        <a:bodyPr/>
        <a:lstStyle/>
        <a:p>
          <a:endParaRPr lang="ru-RU"/>
        </a:p>
      </dgm:t>
    </dgm:pt>
    <dgm:pt modelId="{E34DAA33-C308-40DD-A21C-A56A6CC7889E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D95F05E2-098D-439F-BF4B-BECC2531136A}" type="parTrans" cxnId="{AA631588-6BC8-419B-8014-94363F760AF1}">
      <dgm:prSet/>
      <dgm:spPr/>
      <dgm:t>
        <a:bodyPr/>
        <a:lstStyle/>
        <a:p>
          <a:endParaRPr lang="ru-RU"/>
        </a:p>
      </dgm:t>
    </dgm:pt>
    <dgm:pt modelId="{CE592EDC-8782-4312-BED9-8ACEAC056AB2}" type="sibTrans" cxnId="{AA631588-6BC8-419B-8014-94363F760AF1}">
      <dgm:prSet/>
      <dgm:spPr/>
      <dgm:t>
        <a:bodyPr/>
        <a:lstStyle/>
        <a:p>
          <a:endParaRPr lang="ru-RU"/>
        </a:p>
      </dgm:t>
    </dgm:pt>
    <dgm:pt modelId="{8D5FE1DB-ECF7-4AF3-B9E0-AEF3D3194598}">
      <dgm:prSet phldrT="[Текст]" custT="1"/>
      <dgm:spPr/>
      <dgm:t>
        <a:bodyPr/>
        <a:lstStyle/>
        <a:p>
          <a:r>
            <a:rPr lang="ru-RU" sz="2000" dirty="0" smtClean="0"/>
            <a:t>Организация ситуаций взаимодействия, деятельности с различными компонентами УМК</a:t>
          </a:r>
          <a:endParaRPr lang="ru-RU" sz="2000" dirty="0"/>
        </a:p>
      </dgm:t>
    </dgm:pt>
    <dgm:pt modelId="{CC297077-D1A4-4EE4-9AFE-C8F5100C6385}" type="parTrans" cxnId="{8717CB44-D404-4DE3-96D8-AA63A62DECD2}">
      <dgm:prSet/>
      <dgm:spPr/>
      <dgm:t>
        <a:bodyPr/>
        <a:lstStyle/>
        <a:p>
          <a:endParaRPr lang="ru-RU"/>
        </a:p>
      </dgm:t>
    </dgm:pt>
    <dgm:pt modelId="{5CEC4FA6-1534-40CE-9855-C24ACD09E557}" type="sibTrans" cxnId="{8717CB44-D404-4DE3-96D8-AA63A62DECD2}">
      <dgm:prSet/>
      <dgm:spPr/>
      <dgm:t>
        <a:bodyPr/>
        <a:lstStyle/>
        <a:p>
          <a:endParaRPr lang="ru-RU"/>
        </a:p>
      </dgm:t>
    </dgm:pt>
    <dgm:pt modelId="{47FB555B-09AF-480F-B0CB-FAC00B35A875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572EBE54-3771-4324-B50E-82DCB78D5F1A}" type="parTrans" cxnId="{F8A608BF-3E9A-45F1-9973-21E148244DA4}">
      <dgm:prSet/>
      <dgm:spPr/>
      <dgm:t>
        <a:bodyPr/>
        <a:lstStyle/>
        <a:p>
          <a:endParaRPr lang="ru-RU"/>
        </a:p>
      </dgm:t>
    </dgm:pt>
    <dgm:pt modelId="{5B3420A8-29D7-4589-97D3-65E340D7328D}" type="sibTrans" cxnId="{F8A608BF-3E9A-45F1-9973-21E148244DA4}">
      <dgm:prSet/>
      <dgm:spPr/>
      <dgm:t>
        <a:bodyPr/>
        <a:lstStyle/>
        <a:p>
          <a:endParaRPr lang="ru-RU"/>
        </a:p>
      </dgm:t>
    </dgm:pt>
    <dgm:pt modelId="{62C08EF9-97B8-444A-AC09-25975BC37C6A}">
      <dgm:prSet phldrT="[Текст]" custT="1"/>
      <dgm:spPr/>
      <dgm:t>
        <a:bodyPr/>
        <a:lstStyle/>
        <a:p>
          <a:r>
            <a:rPr lang="ru-RU" sz="2000" dirty="0" smtClean="0"/>
            <a:t>Сочетание продуктивных и репродуктивных задач в процессе учебной деятельности</a:t>
          </a:r>
          <a:endParaRPr lang="ru-RU" sz="2000" dirty="0"/>
        </a:p>
      </dgm:t>
    </dgm:pt>
    <dgm:pt modelId="{22E3023D-442D-4484-8D56-618CC1DCDC61}" type="parTrans" cxnId="{67D3FE95-8E22-450F-AC74-E5A166ADDE29}">
      <dgm:prSet/>
      <dgm:spPr/>
      <dgm:t>
        <a:bodyPr/>
        <a:lstStyle/>
        <a:p>
          <a:endParaRPr lang="ru-RU"/>
        </a:p>
      </dgm:t>
    </dgm:pt>
    <dgm:pt modelId="{6325B35B-B444-48CD-8CA0-3360F5F3624D}" type="sibTrans" cxnId="{67D3FE95-8E22-450F-AC74-E5A166ADDE29}">
      <dgm:prSet/>
      <dgm:spPr/>
      <dgm:t>
        <a:bodyPr/>
        <a:lstStyle/>
        <a:p>
          <a:endParaRPr lang="ru-RU"/>
        </a:p>
      </dgm:t>
    </dgm:pt>
    <dgm:pt modelId="{138C04C8-8B8E-4000-90F7-DA0F870C2150}">
      <dgm:prSet/>
      <dgm:spPr/>
      <dgm:t>
        <a:bodyPr/>
        <a:lstStyle/>
        <a:p>
          <a:endParaRPr lang="ru-RU"/>
        </a:p>
      </dgm:t>
    </dgm:pt>
    <dgm:pt modelId="{33503825-730D-4AA8-8AE1-B3D1A7F65FE1}" type="parTrans" cxnId="{E569941D-997D-4383-A91E-EFFFDD40DF90}">
      <dgm:prSet/>
      <dgm:spPr/>
      <dgm:t>
        <a:bodyPr/>
        <a:lstStyle/>
        <a:p>
          <a:endParaRPr lang="ru-RU"/>
        </a:p>
      </dgm:t>
    </dgm:pt>
    <dgm:pt modelId="{1D5922E6-B10F-4556-AC63-D3B9ABAA23BA}" type="sibTrans" cxnId="{E569941D-997D-4383-A91E-EFFFDD40DF90}">
      <dgm:prSet/>
      <dgm:spPr/>
      <dgm:t>
        <a:bodyPr/>
        <a:lstStyle/>
        <a:p>
          <a:endParaRPr lang="ru-RU"/>
        </a:p>
      </dgm:t>
    </dgm:pt>
    <dgm:pt modelId="{2CC2D758-D9EC-4980-88C7-8F026D297F37}">
      <dgm:prSet custT="1"/>
      <dgm:spPr/>
      <dgm:t>
        <a:bodyPr/>
        <a:lstStyle/>
        <a:p>
          <a:r>
            <a:rPr lang="ru-RU" sz="2000" dirty="0" smtClean="0"/>
            <a:t>Цели и задачи урока отражают деятельность учащихся</a:t>
          </a:r>
          <a:endParaRPr lang="ru-RU" sz="2000" dirty="0"/>
        </a:p>
      </dgm:t>
    </dgm:pt>
    <dgm:pt modelId="{8F9F6D73-5EC3-4749-A876-49B21A3705EA}" type="parTrans" cxnId="{B6651670-F50C-4442-AD1B-70DBECA8838B}">
      <dgm:prSet/>
      <dgm:spPr/>
      <dgm:t>
        <a:bodyPr/>
        <a:lstStyle/>
        <a:p>
          <a:endParaRPr lang="ru-RU"/>
        </a:p>
      </dgm:t>
    </dgm:pt>
    <dgm:pt modelId="{8C2FD55D-64DD-412A-9692-348A9C9D59E9}" type="sibTrans" cxnId="{B6651670-F50C-4442-AD1B-70DBECA8838B}">
      <dgm:prSet/>
      <dgm:spPr/>
      <dgm:t>
        <a:bodyPr/>
        <a:lstStyle/>
        <a:p>
          <a:endParaRPr lang="ru-RU"/>
        </a:p>
      </dgm:t>
    </dgm:pt>
    <dgm:pt modelId="{826CB97A-BA65-429C-8115-7CC85701D184}">
      <dgm:prSet/>
      <dgm:spPr/>
      <dgm:t>
        <a:bodyPr/>
        <a:lstStyle/>
        <a:p>
          <a:endParaRPr lang="ru-RU"/>
        </a:p>
      </dgm:t>
    </dgm:pt>
    <dgm:pt modelId="{D0ACEC0C-D730-4256-BF0D-D41BA0EDED0E}" type="parTrans" cxnId="{247A5428-CA6B-4244-B1D9-FA52736912F6}">
      <dgm:prSet/>
      <dgm:spPr/>
      <dgm:t>
        <a:bodyPr/>
        <a:lstStyle/>
        <a:p>
          <a:endParaRPr lang="ru-RU"/>
        </a:p>
      </dgm:t>
    </dgm:pt>
    <dgm:pt modelId="{E6F26F95-1FF2-4931-8A70-0D73F152F631}" type="sibTrans" cxnId="{247A5428-CA6B-4244-B1D9-FA52736912F6}">
      <dgm:prSet/>
      <dgm:spPr/>
      <dgm:t>
        <a:bodyPr/>
        <a:lstStyle/>
        <a:p>
          <a:endParaRPr lang="ru-RU"/>
        </a:p>
      </dgm:t>
    </dgm:pt>
    <dgm:pt modelId="{4C1ADD60-5A10-4173-8932-915032EC891B}">
      <dgm:prSet custT="1"/>
      <dgm:spPr/>
      <dgm:t>
        <a:bodyPr/>
        <a:lstStyle/>
        <a:p>
          <a:r>
            <a:rPr lang="ru-RU" sz="2000" dirty="0" smtClean="0"/>
            <a:t>Связь деятельности с коммуникативными задачами (язык географии); обучение контрольно-оценочной деятельности </a:t>
          </a:r>
          <a:endParaRPr lang="ru-RU" sz="2000" dirty="0"/>
        </a:p>
      </dgm:t>
    </dgm:pt>
    <dgm:pt modelId="{B95EB08C-6CE2-4FD4-A757-262209F6842E}" type="parTrans" cxnId="{E4944137-C4DF-49BC-9476-61B4E1E64B2C}">
      <dgm:prSet/>
      <dgm:spPr/>
      <dgm:t>
        <a:bodyPr/>
        <a:lstStyle/>
        <a:p>
          <a:endParaRPr lang="ru-RU"/>
        </a:p>
      </dgm:t>
    </dgm:pt>
    <dgm:pt modelId="{DFFC4EED-796B-40F4-A518-819EC79E7D86}" type="sibTrans" cxnId="{E4944137-C4DF-49BC-9476-61B4E1E64B2C}">
      <dgm:prSet/>
      <dgm:spPr/>
      <dgm:t>
        <a:bodyPr/>
        <a:lstStyle/>
        <a:p>
          <a:endParaRPr lang="ru-RU"/>
        </a:p>
      </dgm:t>
    </dgm:pt>
    <dgm:pt modelId="{4893F39C-1971-4F25-87B3-5391E90272BE}">
      <dgm:prSet/>
      <dgm:spPr/>
      <dgm:t>
        <a:bodyPr/>
        <a:lstStyle/>
        <a:p>
          <a:endParaRPr lang="ru-RU"/>
        </a:p>
      </dgm:t>
    </dgm:pt>
    <dgm:pt modelId="{5E5DCD4A-A520-4199-BE7C-9C1F9A17D3A9}" type="parTrans" cxnId="{A63185B4-FCA5-4B4A-ABFC-EBAB6DB00B00}">
      <dgm:prSet/>
      <dgm:spPr/>
      <dgm:t>
        <a:bodyPr/>
        <a:lstStyle/>
        <a:p>
          <a:endParaRPr lang="ru-RU"/>
        </a:p>
      </dgm:t>
    </dgm:pt>
    <dgm:pt modelId="{36EECF85-CE36-4E66-8D3B-4F756ED0D3FD}" type="sibTrans" cxnId="{A63185B4-FCA5-4B4A-ABFC-EBAB6DB00B00}">
      <dgm:prSet/>
      <dgm:spPr/>
      <dgm:t>
        <a:bodyPr/>
        <a:lstStyle/>
        <a:p>
          <a:endParaRPr lang="ru-RU"/>
        </a:p>
      </dgm:t>
    </dgm:pt>
    <dgm:pt modelId="{9A1172A1-3D2C-4CA1-BC53-0943A83E8C41}">
      <dgm:prSet custT="1"/>
      <dgm:spPr/>
      <dgm:t>
        <a:bodyPr/>
        <a:lstStyle/>
        <a:p>
          <a:r>
            <a:rPr lang="ru-RU" sz="1600" dirty="0" smtClean="0"/>
            <a:t>Систематическое обучение рефлексивному осмыслению деятельности (оценить собственную готовность, свое незнание, причины затруднений, положительные стороны и пути совершенствования деятельности) </a:t>
          </a:r>
          <a:endParaRPr lang="ru-RU" sz="1600" dirty="0"/>
        </a:p>
      </dgm:t>
    </dgm:pt>
    <dgm:pt modelId="{2557E452-7D63-4844-83DC-6675487485A6}" type="parTrans" cxnId="{A9153D71-48A6-4930-8204-2D215D3201E9}">
      <dgm:prSet/>
      <dgm:spPr/>
      <dgm:t>
        <a:bodyPr/>
        <a:lstStyle/>
        <a:p>
          <a:endParaRPr lang="ru-RU"/>
        </a:p>
      </dgm:t>
    </dgm:pt>
    <dgm:pt modelId="{0AF8642B-3517-47DA-ACAB-919FC24DC50B}" type="sibTrans" cxnId="{A9153D71-48A6-4930-8204-2D215D3201E9}">
      <dgm:prSet/>
      <dgm:spPr/>
      <dgm:t>
        <a:bodyPr/>
        <a:lstStyle/>
        <a:p>
          <a:endParaRPr lang="ru-RU"/>
        </a:p>
      </dgm:t>
    </dgm:pt>
    <dgm:pt modelId="{57E8DCAE-E256-40BB-AEEF-915E173CE68E}" type="pres">
      <dgm:prSet presAssocID="{D7198218-35D4-4A5C-8013-D25BCC692D3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A7AF4F-5932-41E8-A912-188A5A5CC48A}" type="pres">
      <dgm:prSet presAssocID="{138C04C8-8B8E-4000-90F7-DA0F870C2150}" presName="composite" presStyleCnt="0"/>
      <dgm:spPr/>
    </dgm:pt>
    <dgm:pt modelId="{5D17E9F2-9A85-4609-9796-5185B085E15C}" type="pres">
      <dgm:prSet presAssocID="{138C04C8-8B8E-4000-90F7-DA0F870C2150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BA7F8-6F66-4599-A09F-6E5452C9BE88}" type="pres">
      <dgm:prSet presAssocID="{138C04C8-8B8E-4000-90F7-DA0F870C2150}" presName="descendantText" presStyleLbl="alignAcc1" presStyleIdx="0" presStyleCnt="6" custLinFactNeighborX="2284" custLinFactNeighborY="7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91D90-21F5-4050-A0AD-D7FA9DCB6F75}" type="pres">
      <dgm:prSet presAssocID="{1D5922E6-B10F-4556-AC63-D3B9ABAA23BA}" presName="sp" presStyleCnt="0"/>
      <dgm:spPr/>
    </dgm:pt>
    <dgm:pt modelId="{7C1530B8-DDFE-4C65-A742-56BFF7A849D2}" type="pres">
      <dgm:prSet presAssocID="{6EDF7073-F813-4732-BE33-DD5EFD6F97FB}" presName="composite" presStyleCnt="0"/>
      <dgm:spPr/>
    </dgm:pt>
    <dgm:pt modelId="{017AE909-31AB-4EBA-BF76-047374699920}" type="pres">
      <dgm:prSet presAssocID="{6EDF7073-F813-4732-BE33-DD5EFD6F97FB}" presName="parentText" presStyleLbl="alignNode1" presStyleIdx="1" presStyleCnt="6" custLinFactNeighborX="10" custLinFactNeighborY="-4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E6AE7-F531-4E7D-B55D-FB9F6E1C818A}" type="pres">
      <dgm:prSet presAssocID="{6EDF7073-F813-4732-BE33-DD5EFD6F97FB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90D0F-6EB3-40B6-8DDE-5A9220127CFA}" type="pres">
      <dgm:prSet presAssocID="{3999B6A8-F39F-43C6-BF5C-25386C414EEC}" presName="sp" presStyleCnt="0"/>
      <dgm:spPr/>
    </dgm:pt>
    <dgm:pt modelId="{3024FC0D-4B7A-43C5-B0D1-81A2BEF36121}" type="pres">
      <dgm:prSet presAssocID="{E34DAA33-C308-40DD-A21C-A56A6CC7889E}" presName="composite" presStyleCnt="0"/>
      <dgm:spPr/>
    </dgm:pt>
    <dgm:pt modelId="{7EE2061D-D702-4DA8-953C-6B13F385ED66}" type="pres">
      <dgm:prSet presAssocID="{E34DAA33-C308-40DD-A21C-A56A6CC7889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77E48-9FB2-404C-991E-AFE2184A7A6B}" type="pres">
      <dgm:prSet presAssocID="{E34DAA33-C308-40DD-A21C-A56A6CC7889E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8A855-3A3B-4E6E-9CBE-E1E5B14AA943}" type="pres">
      <dgm:prSet presAssocID="{CE592EDC-8782-4312-BED9-8ACEAC056AB2}" presName="sp" presStyleCnt="0"/>
      <dgm:spPr/>
    </dgm:pt>
    <dgm:pt modelId="{B48700B0-7172-41FF-A9B3-88FF94AFFFF6}" type="pres">
      <dgm:prSet presAssocID="{47FB555B-09AF-480F-B0CB-FAC00B35A875}" presName="composite" presStyleCnt="0"/>
      <dgm:spPr/>
    </dgm:pt>
    <dgm:pt modelId="{109C2BD8-013F-4BA4-9311-20D0406523C0}" type="pres">
      <dgm:prSet presAssocID="{47FB555B-09AF-480F-B0CB-FAC00B35A875}" presName="parentText" presStyleLbl="alignNode1" presStyleIdx="3" presStyleCnt="6" custLinFactNeighborX="-19240" custLinFactNeighborY="-79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E5D9B8-5C22-4784-B199-2E41A506BFF9}" type="pres">
      <dgm:prSet presAssocID="{47FB555B-09AF-480F-B0CB-FAC00B35A87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5A6EF-0C19-43C5-A0A9-F617A6F2E5F8}" type="pres">
      <dgm:prSet presAssocID="{5B3420A8-29D7-4589-97D3-65E340D7328D}" presName="sp" presStyleCnt="0"/>
      <dgm:spPr/>
    </dgm:pt>
    <dgm:pt modelId="{93E3BE01-13A7-4B40-921C-2C737F875788}" type="pres">
      <dgm:prSet presAssocID="{826CB97A-BA65-429C-8115-7CC85701D184}" presName="composite" presStyleCnt="0"/>
      <dgm:spPr/>
    </dgm:pt>
    <dgm:pt modelId="{9AE84959-24CB-4CD8-8740-BF53908302E7}" type="pres">
      <dgm:prSet presAssocID="{826CB97A-BA65-429C-8115-7CC85701D184}" presName="parentText" presStyleLbl="alignNode1" presStyleIdx="4" presStyleCnt="6" custLinFactNeighborX="16" custLinFactNeighborY="-6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37AB9-BCD4-42A3-BCA3-32434578954A}" type="pres">
      <dgm:prSet presAssocID="{826CB97A-BA65-429C-8115-7CC85701D184}" presName="descendantText" presStyleLbl="alignAcc1" presStyleIdx="4" presStyleCnt="6" custLinFactNeighborX="-380" custLinFactNeighborY="-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8A3E8-AA33-442F-85AA-FF37A621ECA1}" type="pres">
      <dgm:prSet presAssocID="{E6F26F95-1FF2-4931-8A70-0D73F152F631}" presName="sp" presStyleCnt="0"/>
      <dgm:spPr/>
    </dgm:pt>
    <dgm:pt modelId="{631BF1DB-8F36-4B42-BEF8-841A193A0888}" type="pres">
      <dgm:prSet presAssocID="{4893F39C-1971-4F25-87B3-5391E90272BE}" presName="composite" presStyleCnt="0"/>
      <dgm:spPr/>
    </dgm:pt>
    <dgm:pt modelId="{A082645A-23F8-4334-979A-9C5BEC8D1CD6}" type="pres">
      <dgm:prSet presAssocID="{4893F39C-1971-4F25-87B3-5391E90272BE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21EAF-000D-40A8-9C24-DFD0DB2405A7}" type="pres">
      <dgm:prSet presAssocID="{4893F39C-1971-4F25-87B3-5391E90272BE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51670-F50C-4442-AD1B-70DBECA8838B}" srcId="{138C04C8-8B8E-4000-90F7-DA0F870C2150}" destId="{2CC2D758-D9EC-4980-88C7-8F026D297F37}" srcOrd="0" destOrd="0" parTransId="{8F9F6D73-5EC3-4749-A876-49B21A3705EA}" sibTransId="{8C2FD55D-64DD-412A-9692-348A9C9D59E9}"/>
    <dgm:cxn modelId="{4325CD01-0CA1-4139-B6CA-469311037B49}" srcId="{6EDF7073-F813-4732-BE33-DD5EFD6F97FB}" destId="{7A2A1423-4AB9-4C04-84DC-B3F236552F87}" srcOrd="0" destOrd="0" parTransId="{A18C3952-9F78-4365-947D-F61CD554F0E1}" sibTransId="{B447021A-635A-422D-8318-604992629FE3}"/>
    <dgm:cxn modelId="{D04BEFC2-FCB1-451E-8848-994C133C29D3}" srcId="{D7198218-35D4-4A5C-8013-D25BCC692D3B}" destId="{6EDF7073-F813-4732-BE33-DD5EFD6F97FB}" srcOrd="1" destOrd="0" parTransId="{81DC52E0-C5C2-4873-B0C5-EB2171A05798}" sibTransId="{3999B6A8-F39F-43C6-BF5C-25386C414EEC}"/>
    <dgm:cxn modelId="{A9153D71-48A6-4930-8204-2D215D3201E9}" srcId="{4893F39C-1971-4F25-87B3-5391E90272BE}" destId="{9A1172A1-3D2C-4CA1-BC53-0943A83E8C41}" srcOrd="0" destOrd="0" parTransId="{2557E452-7D63-4844-83DC-6675487485A6}" sibTransId="{0AF8642B-3517-47DA-ACAB-919FC24DC50B}"/>
    <dgm:cxn modelId="{9F78C7E5-2EB7-478B-BB25-5B9F82B1DA6E}" type="presOf" srcId="{7A2A1423-4AB9-4C04-84DC-B3F236552F87}" destId="{FADE6AE7-F531-4E7D-B55D-FB9F6E1C818A}" srcOrd="0" destOrd="0" presId="urn:microsoft.com/office/officeart/2005/8/layout/chevron2"/>
    <dgm:cxn modelId="{67D3FE95-8E22-450F-AC74-E5A166ADDE29}" srcId="{47FB555B-09AF-480F-B0CB-FAC00B35A875}" destId="{62C08EF9-97B8-444A-AC09-25975BC37C6A}" srcOrd="0" destOrd="0" parTransId="{22E3023D-442D-4484-8D56-618CC1DCDC61}" sibTransId="{6325B35B-B444-48CD-8CA0-3360F5F3624D}"/>
    <dgm:cxn modelId="{DC83AD3C-BF14-4A84-9F80-FF8F5A53A25C}" type="presOf" srcId="{6EDF7073-F813-4732-BE33-DD5EFD6F97FB}" destId="{017AE909-31AB-4EBA-BF76-047374699920}" srcOrd="0" destOrd="0" presId="urn:microsoft.com/office/officeart/2005/8/layout/chevron2"/>
    <dgm:cxn modelId="{E569941D-997D-4383-A91E-EFFFDD40DF90}" srcId="{D7198218-35D4-4A5C-8013-D25BCC692D3B}" destId="{138C04C8-8B8E-4000-90F7-DA0F870C2150}" srcOrd="0" destOrd="0" parTransId="{33503825-730D-4AA8-8AE1-B3D1A7F65FE1}" sibTransId="{1D5922E6-B10F-4556-AC63-D3B9ABAA23BA}"/>
    <dgm:cxn modelId="{AA631588-6BC8-419B-8014-94363F760AF1}" srcId="{D7198218-35D4-4A5C-8013-D25BCC692D3B}" destId="{E34DAA33-C308-40DD-A21C-A56A6CC7889E}" srcOrd="2" destOrd="0" parTransId="{D95F05E2-098D-439F-BF4B-BECC2531136A}" sibTransId="{CE592EDC-8782-4312-BED9-8ACEAC056AB2}"/>
    <dgm:cxn modelId="{F8A608BF-3E9A-45F1-9973-21E148244DA4}" srcId="{D7198218-35D4-4A5C-8013-D25BCC692D3B}" destId="{47FB555B-09AF-480F-B0CB-FAC00B35A875}" srcOrd="3" destOrd="0" parTransId="{572EBE54-3771-4324-B50E-82DCB78D5F1A}" sibTransId="{5B3420A8-29D7-4589-97D3-65E340D7328D}"/>
    <dgm:cxn modelId="{3D7F30B2-1796-42CF-80E1-DF3C536CEF9C}" type="presOf" srcId="{D7198218-35D4-4A5C-8013-D25BCC692D3B}" destId="{57E8DCAE-E256-40BB-AEEF-915E173CE68E}" srcOrd="0" destOrd="0" presId="urn:microsoft.com/office/officeart/2005/8/layout/chevron2"/>
    <dgm:cxn modelId="{A8D5C628-54ED-44E3-B877-E13D6B60B1B8}" type="presOf" srcId="{138C04C8-8B8E-4000-90F7-DA0F870C2150}" destId="{5D17E9F2-9A85-4609-9796-5185B085E15C}" srcOrd="0" destOrd="0" presId="urn:microsoft.com/office/officeart/2005/8/layout/chevron2"/>
    <dgm:cxn modelId="{F565717F-6B9A-4D1B-9632-0B2A849C1E8A}" type="presOf" srcId="{62C08EF9-97B8-444A-AC09-25975BC37C6A}" destId="{12E5D9B8-5C22-4784-B199-2E41A506BFF9}" srcOrd="0" destOrd="0" presId="urn:microsoft.com/office/officeart/2005/8/layout/chevron2"/>
    <dgm:cxn modelId="{E4944137-C4DF-49BC-9476-61B4E1E64B2C}" srcId="{826CB97A-BA65-429C-8115-7CC85701D184}" destId="{4C1ADD60-5A10-4173-8932-915032EC891B}" srcOrd="0" destOrd="0" parTransId="{B95EB08C-6CE2-4FD4-A757-262209F6842E}" sibTransId="{DFFC4EED-796B-40F4-A518-819EC79E7D86}"/>
    <dgm:cxn modelId="{247A5428-CA6B-4244-B1D9-FA52736912F6}" srcId="{D7198218-35D4-4A5C-8013-D25BCC692D3B}" destId="{826CB97A-BA65-429C-8115-7CC85701D184}" srcOrd="4" destOrd="0" parTransId="{D0ACEC0C-D730-4256-BF0D-D41BA0EDED0E}" sibTransId="{E6F26F95-1FF2-4931-8A70-0D73F152F631}"/>
    <dgm:cxn modelId="{7D6709B8-46E2-4B5D-BE19-4FF335E57C85}" type="presOf" srcId="{826CB97A-BA65-429C-8115-7CC85701D184}" destId="{9AE84959-24CB-4CD8-8740-BF53908302E7}" srcOrd="0" destOrd="0" presId="urn:microsoft.com/office/officeart/2005/8/layout/chevron2"/>
    <dgm:cxn modelId="{03B62BCD-511F-4E6D-BACF-BFEFFF0FE003}" type="presOf" srcId="{E34DAA33-C308-40DD-A21C-A56A6CC7889E}" destId="{7EE2061D-D702-4DA8-953C-6B13F385ED66}" srcOrd="0" destOrd="0" presId="urn:microsoft.com/office/officeart/2005/8/layout/chevron2"/>
    <dgm:cxn modelId="{93EBA1E0-7415-40AE-A67E-78412D3C5791}" type="presOf" srcId="{9A1172A1-3D2C-4CA1-BC53-0943A83E8C41}" destId="{67221EAF-000D-40A8-9C24-DFD0DB2405A7}" srcOrd="0" destOrd="0" presId="urn:microsoft.com/office/officeart/2005/8/layout/chevron2"/>
    <dgm:cxn modelId="{58C77442-8FAE-42A2-8E37-6D59E26BEF5E}" type="presOf" srcId="{4893F39C-1971-4F25-87B3-5391E90272BE}" destId="{A082645A-23F8-4334-979A-9C5BEC8D1CD6}" srcOrd="0" destOrd="0" presId="urn:microsoft.com/office/officeart/2005/8/layout/chevron2"/>
    <dgm:cxn modelId="{A63185B4-FCA5-4B4A-ABFC-EBAB6DB00B00}" srcId="{D7198218-35D4-4A5C-8013-D25BCC692D3B}" destId="{4893F39C-1971-4F25-87B3-5391E90272BE}" srcOrd="5" destOrd="0" parTransId="{5E5DCD4A-A520-4199-BE7C-9C1F9A17D3A9}" sibTransId="{36EECF85-CE36-4E66-8D3B-4F756ED0D3FD}"/>
    <dgm:cxn modelId="{C8E26E68-129F-4AB5-A7A9-37D30E1D03E8}" type="presOf" srcId="{47FB555B-09AF-480F-B0CB-FAC00B35A875}" destId="{109C2BD8-013F-4BA4-9311-20D0406523C0}" srcOrd="0" destOrd="0" presId="urn:microsoft.com/office/officeart/2005/8/layout/chevron2"/>
    <dgm:cxn modelId="{1D2688EA-A361-4875-B837-024C66217117}" type="presOf" srcId="{4C1ADD60-5A10-4173-8932-915032EC891B}" destId="{C0A37AB9-BCD4-42A3-BCA3-32434578954A}" srcOrd="0" destOrd="0" presId="urn:microsoft.com/office/officeart/2005/8/layout/chevron2"/>
    <dgm:cxn modelId="{AF02AF83-AECD-4135-88DF-78DA9EECC111}" type="presOf" srcId="{2CC2D758-D9EC-4980-88C7-8F026D297F37}" destId="{A50BA7F8-6F66-4599-A09F-6E5452C9BE88}" srcOrd="0" destOrd="0" presId="urn:microsoft.com/office/officeart/2005/8/layout/chevron2"/>
    <dgm:cxn modelId="{8717CB44-D404-4DE3-96D8-AA63A62DECD2}" srcId="{E34DAA33-C308-40DD-A21C-A56A6CC7889E}" destId="{8D5FE1DB-ECF7-4AF3-B9E0-AEF3D3194598}" srcOrd="0" destOrd="0" parTransId="{CC297077-D1A4-4EE4-9AFE-C8F5100C6385}" sibTransId="{5CEC4FA6-1534-40CE-9855-C24ACD09E557}"/>
    <dgm:cxn modelId="{3679009A-2F46-464C-BB6D-EF1C519F163C}" type="presOf" srcId="{8D5FE1DB-ECF7-4AF3-B9E0-AEF3D3194598}" destId="{EEE77E48-9FB2-404C-991E-AFE2184A7A6B}" srcOrd="0" destOrd="0" presId="urn:microsoft.com/office/officeart/2005/8/layout/chevron2"/>
    <dgm:cxn modelId="{0E463DF8-766C-4B90-AFF8-CF24FB989C10}" type="presParOf" srcId="{57E8DCAE-E256-40BB-AEEF-915E173CE68E}" destId="{D8A7AF4F-5932-41E8-A912-188A5A5CC48A}" srcOrd="0" destOrd="0" presId="urn:microsoft.com/office/officeart/2005/8/layout/chevron2"/>
    <dgm:cxn modelId="{EE6E8ED4-E755-40EF-8B5D-2156AE982B4D}" type="presParOf" srcId="{D8A7AF4F-5932-41E8-A912-188A5A5CC48A}" destId="{5D17E9F2-9A85-4609-9796-5185B085E15C}" srcOrd="0" destOrd="0" presId="urn:microsoft.com/office/officeart/2005/8/layout/chevron2"/>
    <dgm:cxn modelId="{D936FB65-E45A-4CED-9DB5-7D09B7151F6F}" type="presParOf" srcId="{D8A7AF4F-5932-41E8-A912-188A5A5CC48A}" destId="{A50BA7F8-6F66-4599-A09F-6E5452C9BE88}" srcOrd="1" destOrd="0" presId="urn:microsoft.com/office/officeart/2005/8/layout/chevron2"/>
    <dgm:cxn modelId="{35AEC715-9D29-4EC5-8741-8004A4622A8F}" type="presParOf" srcId="{57E8DCAE-E256-40BB-AEEF-915E173CE68E}" destId="{7BC91D90-21F5-4050-A0AD-D7FA9DCB6F75}" srcOrd="1" destOrd="0" presId="urn:microsoft.com/office/officeart/2005/8/layout/chevron2"/>
    <dgm:cxn modelId="{B0E89AB0-1982-4C5E-B560-237F6DAC9578}" type="presParOf" srcId="{57E8DCAE-E256-40BB-AEEF-915E173CE68E}" destId="{7C1530B8-DDFE-4C65-A742-56BFF7A849D2}" srcOrd="2" destOrd="0" presId="urn:microsoft.com/office/officeart/2005/8/layout/chevron2"/>
    <dgm:cxn modelId="{1E3812DE-F334-41F4-9465-47AB6CE68564}" type="presParOf" srcId="{7C1530B8-DDFE-4C65-A742-56BFF7A849D2}" destId="{017AE909-31AB-4EBA-BF76-047374699920}" srcOrd="0" destOrd="0" presId="urn:microsoft.com/office/officeart/2005/8/layout/chevron2"/>
    <dgm:cxn modelId="{4A8DEC11-C53F-46E5-A8B3-DE015807843E}" type="presParOf" srcId="{7C1530B8-DDFE-4C65-A742-56BFF7A849D2}" destId="{FADE6AE7-F531-4E7D-B55D-FB9F6E1C818A}" srcOrd="1" destOrd="0" presId="urn:microsoft.com/office/officeart/2005/8/layout/chevron2"/>
    <dgm:cxn modelId="{8348198F-9EB1-45F8-BA1D-57B2B817FD72}" type="presParOf" srcId="{57E8DCAE-E256-40BB-AEEF-915E173CE68E}" destId="{10C90D0F-6EB3-40B6-8DDE-5A9220127CFA}" srcOrd="3" destOrd="0" presId="urn:microsoft.com/office/officeart/2005/8/layout/chevron2"/>
    <dgm:cxn modelId="{7DA04155-676C-47B5-8B23-AC3069BC22AF}" type="presParOf" srcId="{57E8DCAE-E256-40BB-AEEF-915E173CE68E}" destId="{3024FC0D-4B7A-43C5-B0D1-81A2BEF36121}" srcOrd="4" destOrd="0" presId="urn:microsoft.com/office/officeart/2005/8/layout/chevron2"/>
    <dgm:cxn modelId="{1E092359-87D3-44F3-9A74-16931E469E3F}" type="presParOf" srcId="{3024FC0D-4B7A-43C5-B0D1-81A2BEF36121}" destId="{7EE2061D-D702-4DA8-953C-6B13F385ED66}" srcOrd="0" destOrd="0" presId="urn:microsoft.com/office/officeart/2005/8/layout/chevron2"/>
    <dgm:cxn modelId="{8EB5D46A-648A-45EF-8F33-E28C07A6A444}" type="presParOf" srcId="{3024FC0D-4B7A-43C5-B0D1-81A2BEF36121}" destId="{EEE77E48-9FB2-404C-991E-AFE2184A7A6B}" srcOrd="1" destOrd="0" presId="urn:microsoft.com/office/officeart/2005/8/layout/chevron2"/>
    <dgm:cxn modelId="{4464EB8B-C2D3-4810-8600-790037DE62F4}" type="presParOf" srcId="{57E8DCAE-E256-40BB-AEEF-915E173CE68E}" destId="{6928A855-3A3B-4E6E-9CBE-E1E5B14AA943}" srcOrd="5" destOrd="0" presId="urn:microsoft.com/office/officeart/2005/8/layout/chevron2"/>
    <dgm:cxn modelId="{5748AFA5-33AD-446D-81F6-27167E63C28D}" type="presParOf" srcId="{57E8DCAE-E256-40BB-AEEF-915E173CE68E}" destId="{B48700B0-7172-41FF-A9B3-88FF94AFFFF6}" srcOrd="6" destOrd="0" presId="urn:microsoft.com/office/officeart/2005/8/layout/chevron2"/>
    <dgm:cxn modelId="{13CF12BE-E05B-4E3A-94B4-71111F5AA901}" type="presParOf" srcId="{B48700B0-7172-41FF-A9B3-88FF94AFFFF6}" destId="{109C2BD8-013F-4BA4-9311-20D0406523C0}" srcOrd="0" destOrd="0" presId="urn:microsoft.com/office/officeart/2005/8/layout/chevron2"/>
    <dgm:cxn modelId="{EB257284-680E-4C17-89EE-D068F8F07275}" type="presParOf" srcId="{B48700B0-7172-41FF-A9B3-88FF94AFFFF6}" destId="{12E5D9B8-5C22-4784-B199-2E41A506BFF9}" srcOrd="1" destOrd="0" presId="urn:microsoft.com/office/officeart/2005/8/layout/chevron2"/>
    <dgm:cxn modelId="{3C596704-0D2E-4C69-BE05-B19EF8904AFD}" type="presParOf" srcId="{57E8DCAE-E256-40BB-AEEF-915E173CE68E}" destId="{8C75A6EF-0C19-43C5-A0A9-F617A6F2E5F8}" srcOrd="7" destOrd="0" presId="urn:microsoft.com/office/officeart/2005/8/layout/chevron2"/>
    <dgm:cxn modelId="{7A8A122C-59AA-4E81-BF67-4D4D919219B3}" type="presParOf" srcId="{57E8DCAE-E256-40BB-AEEF-915E173CE68E}" destId="{93E3BE01-13A7-4B40-921C-2C737F875788}" srcOrd="8" destOrd="0" presId="urn:microsoft.com/office/officeart/2005/8/layout/chevron2"/>
    <dgm:cxn modelId="{96372DE5-44F4-4F1D-9FD8-2B17B0B98D57}" type="presParOf" srcId="{93E3BE01-13A7-4B40-921C-2C737F875788}" destId="{9AE84959-24CB-4CD8-8740-BF53908302E7}" srcOrd="0" destOrd="0" presId="urn:microsoft.com/office/officeart/2005/8/layout/chevron2"/>
    <dgm:cxn modelId="{D8949449-D207-4DB1-B57D-D3196A936F03}" type="presParOf" srcId="{93E3BE01-13A7-4B40-921C-2C737F875788}" destId="{C0A37AB9-BCD4-42A3-BCA3-32434578954A}" srcOrd="1" destOrd="0" presId="urn:microsoft.com/office/officeart/2005/8/layout/chevron2"/>
    <dgm:cxn modelId="{5409FD44-3326-43FE-9E82-3D2FA8F2BC10}" type="presParOf" srcId="{57E8DCAE-E256-40BB-AEEF-915E173CE68E}" destId="{42E8A3E8-AA33-442F-85AA-FF37A621ECA1}" srcOrd="9" destOrd="0" presId="urn:microsoft.com/office/officeart/2005/8/layout/chevron2"/>
    <dgm:cxn modelId="{FDCE3DCD-839C-4CAF-8267-C46265538180}" type="presParOf" srcId="{57E8DCAE-E256-40BB-AEEF-915E173CE68E}" destId="{631BF1DB-8F36-4B42-BEF8-841A193A0888}" srcOrd="10" destOrd="0" presId="urn:microsoft.com/office/officeart/2005/8/layout/chevron2"/>
    <dgm:cxn modelId="{DAF6F133-5664-4350-B656-9DDBAAB0BBBC}" type="presParOf" srcId="{631BF1DB-8F36-4B42-BEF8-841A193A0888}" destId="{A082645A-23F8-4334-979A-9C5BEC8D1CD6}" srcOrd="0" destOrd="0" presId="urn:microsoft.com/office/officeart/2005/8/layout/chevron2"/>
    <dgm:cxn modelId="{3668CBF7-ACEB-42FE-A846-8A056B517EC5}" type="presParOf" srcId="{631BF1DB-8F36-4B42-BEF8-841A193A0888}" destId="{67221EAF-000D-40A8-9C24-DFD0DB2405A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E78D1D-5C45-4CAF-8FAE-71E4BDA890A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068992-A0D8-4958-8CD4-BBF54D79B852}">
      <dgm:prSet phldrT="[Текст]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0" dirty="0" smtClean="0">
              <a:solidFill>
                <a:srgbClr val="080808"/>
              </a:solidFill>
            </a:rPr>
            <a:t>-  Объявление темы урока, определение задач </a:t>
          </a:r>
        </a:p>
        <a:p>
          <a:r>
            <a:rPr lang="ru-RU" b="0" dirty="0" smtClean="0">
              <a:solidFill>
                <a:srgbClr val="080808"/>
              </a:solidFill>
            </a:rPr>
            <a:t>- Актуализация опорных знаний и умений</a:t>
          </a:r>
          <a:endParaRPr lang="ru-RU" dirty="0"/>
        </a:p>
      </dgm:t>
    </dgm:pt>
    <dgm:pt modelId="{B9565823-2A36-45FF-8E00-0D4A313B5DAD}" type="parTrans" cxnId="{395C0243-8897-4244-AADD-4A9801716AED}">
      <dgm:prSet/>
      <dgm:spPr/>
      <dgm:t>
        <a:bodyPr/>
        <a:lstStyle/>
        <a:p>
          <a:endParaRPr lang="ru-RU"/>
        </a:p>
      </dgm:t>
    </dgm:pt>
    <dgm:pt modelId="{35CE5210-F712-46A4-BF03-AE64DAC7AFCC}" type="sibTrans" cxnId="{395C0243-8897-4244-AADD-4A9801716AED}">
      <dgm:prSet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8ACAD3DF-EB39-41FD-AC60-8922546D0B26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0" dirty="0" smtClean="0">
              <a:solidFill>
                <a:srgbClr val="080808"/>
              </a:solidFill>
            </a:rPr>
            <a:t> - Объяснение нового материала (базовый теоретический материал)</a:t>
          </a:r>
        </a:p>
        <a:p>
          <a:endParaRPr lang="ru-RU" dirty="0"/>
        </a:p>
      </dgm:t>
    </dgm:pt>
    <dgm:pt modelId="{3B04B6E3-19CE-449F-9E76-9FF3CC9C3852}" type="parTrans" cxnId="{26DB9753-393B-47A2-BF91-37D6BED44B55}">
      <dgm:prSet/>
      <dgm:spPr/>
      <dgm:t>
        <a:bodyPr/>
        <a:lstStyle/>
        <a:p>
          <a:endParaRPr lang="ru-RU"/>
        </a:p>
      </dgm:t>
    </dgm:pt>
    <dgm:pt modelId="{EAF4B104-1A0C-46C6-B55A-8F768191108E}" type="sibTrans" cxnId="{26DB9753-393B-47A2-BF91-37D6BED44B55}">
      <dgm:prSet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7ECD16BC-354A-40AE-932C-783227E0FDE3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080808"/>
              </a:solidFill>
            </a:rPr>
            <a:t>- </a:t>
          </a:r>
          <a:r>
            <a:rPr lang="ru-RU" b="0" dirty="0" smtClean="0">
              <a:solidFill>
                <a:srgbClr val="080808"/>
              </a:solidFill>
            </a:rPr>
            <a:t> Самостоятельная работа учащихся в парах или малых группах по закреплению нового материала, выполнению практических работ</a:t>
          </a:r>
        </a:p>
        <a:p>
          <a:r>
            <a:rPr lang="ru-RU" b="0" dirty="0" smtClean="0">
              <a:solidFill>
                <a:srgbClr val="080808"/>
              </a:solidFill>
            </a:rPr>
            <a:t>- Индивидуальная работа уч-ся с учителем</a:t>
          </a:r>
          <a:endParaRPr lang="ru-RU" dirty="0"/>
        </a:p>
      </dgm:t>
    </dgm:pt>
    <dgm:pt modelId="{103B4AF3-462B-460A-A988-D12012F0B031}" type="parTrans" cxnId="{39B83150-BD69-417B-88B8-6B19297663D9}">
      <dgm:prSet/>
      <dgm:spPr/>
      <dgm:t>
        <a:bodyPr/>
        <a:lstStyle/>
        <a:p>
          <a:endParaRPr lang="ru-RU"/>
        </a:p>
      </dgm:t>
    </dgm:pt>
    <dgm:pt modelId="{7B9122B4-FE29-41AA-93B0-18FE0D56DB29}" type="sibTrans" cxnId="{39B83150-BD69-417B-88B8-6B19297663D9}">
      <dgm:prSet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BEE40C01-A649-488E-BA16-720BC1E384F3}">
      <dgm:prSet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b="0" dirty="0" smtClean="0">
              <a:solidFill>
                <a:srgbClr val="080808"/>
              </a:solidFill>
            </a:rPr>
            <a:t>- Рефлексивное осмысление результатов деятельности в группе</a:t>
          </a:r>
        </a:p>
      </dgm:t>
    </dgm:pt>
    <dgm:pt modelId="{08447966-DE3F-471A-B387-ACA035341F00}" type="parTrans" cxnId="{3F2AA7D2-3836-41E0-8D11-CF513DA9A698}">
      <dgm:prSet/>
      <dgm:spPr/>
      <dgm:t>
        <a:bodyPr/>
        <a:lstStyle/>
        <a:p>
          <a:endParaRPr lang="ru-RU"/>
        </a:p>
      </dgm:t>
    </dgm:pt>
    <dgm:pt modelId="{96B3A666-4462-4FBD-B3FC-A0288BE90D1E}" type="sibTrans" cxnId="{3F2AA7D2-3836-41E0-8D11-CF513DA9A698}">
      <dgm:prSet/>
      <dgm:spPr/>
      <dgm:t>
        <a:bodyPr/>
        <a:lstStyle/>
        <a:p>
          <a:endParaRPr lang="ru-RU"/>
        </a:p>
      </dgm:t>
    </dgm:pt>
    <dgm:pt modelId="{AEA0879D-AD29-4356-8159-9E1E3D00D72E}" type="pres">
      <dgm:prSet presAssocID="{5AE78D1D-5C45-4CAF-8FAE-71E4BDA890A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6C8445-26F9-48B1-B326-628DEDA3C8CF}" type="pres">
      <dgm:prSet presAssocID="{5AE78D1D-5C45-4CAF-8FAE-71E4BDA890A7}" presName="dummyMaxCanvas" presStyleCnt="0">
        <dgm:presLayoutVars/>
      </dgm:prSet>
      <dgm:spPr/>
    </dgm:pt>
    <dgm:pt modelId="{165A3DAB-740F-49B8-8A3E-68BE56917D21}" type="pres">
      <dgm:prSet presAssocID="{5AE78D1D-5C45-4CAF-8FAE-71E4BDA890A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9D02B-4C8E-4126-BC02-ACC05A1928B7}" type="pres">
      <dgm:prSet presAssocID="{5AE78D1D-5C45-4CAF-8FAE-71E4BDA890A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F1081-32DC-4962-B69B-C672EA8202E6}" type="pres">
      <dgm:prSet presAssocID="{5AE78D1D-5C45-4CAF-8FAE-71E4BDA890A7}" presName="FourNodes_3" presStyleLbl="node1" presStyleIdx="2" presStyleCnt="4" custLinFactNeighborX="1082" custLinFactNeighborY="-6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CD23A-835B-4CE1-85A5-83646694F05E}" type="pres">
      <dgm:prSet presAssocID="{5AE78D1D-5C45-4CAF-8FAE-71E4BDA890A7}" presName="FourNodes_4" presStyleLbl="node1" presStyleIdx="3" presStyleCnt="4" custLinFactNeighborX="-2" custLinFactNeighborY="-6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2D9ED-4B22-4CB9-A653-7F9269EE3910}" type="pres">
      <dgm:prSet presAssocID="{5AE78D1D-5C45-4CAF-8FAE-71E4BDA890A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17886-428C-4B0E-83AE-47C5795EDCF0}" type="pres">
      <dgm:prSet presAssocID="{5AE78D1D-5C45-4CAF-8FAE-71E4BDA890A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7585B-A7C1-456C-929A-3A949D41964C}" type="pres">
      <dgm:prSet presAssocID="{5AE78D1D-5C45-4CAF-8FAE-71E4BDA890A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76E71-3EDE-4808-8462-DAD9A5A6564F}" type="pres">
      <dgm:prSet presAssocID="{5AE78D1D-5C45-4CAF-8FAE-71E4BDA890A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F8460-D83F-4466-A339-9EEB46231C41}" type="pres">
      <dgm:prSet presAssocID="{5AE78D1D-5C45-4CAF-8FAE-71E4BDA890A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D27C-CFBD-42E4-BAF0-2F5FC48F3ED4}" type="pres">
      <dgm:prSet presAssocID="{5AE78D1D-5C45-4CAF-8FAE-71E4BDA890A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82133-B014-4589-99A2-6F312B741705}" type="pres">
      <dgm:prSet presAssocID="{5AE78D1D-5C45-4CAF-8FAE-71E4BDA890A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86F8C9-7093-4CC3-83BB-84DA3A45D56E}" type="presOf" srcId="{3E068992-A0D8-4958-8CD4-BBF54D79B852}" destId="{165A3DAB-740F-49B8-8A3E-68BE56917D21}" srcOrd="0" destOrd="0" presId="urn:microsoft.com/office/officeart/2005/8/layout/vProcess5"/>
    <dgm:cxn modelId="{0D71D46F-7EE9-4E42-9F50-DF96BDFC027A}" type="presOf" srcId="{35CE5210-F712-46A4-BF03-AE64DAC7AFCC}" destId="{EE22D9ED-4B22-4CB9-A653-7F9269EE3910}" srcOrd="0" destOrd="0" presId="urn:microsoft.com/office/officeart/2005/8/layout/vProcess5"/>
    <dgm:cxn modelId="{4C143735-2333-47A1-883E-A22DCDB18B40}" type="presOf" srcId="{7ECD16BC-354A-40AE-932C-783227E0FDE3}" destId="{A5A4D27C-CFBD-42E4-BAF0-2F5FC48F3ED4}" srcOrd="1" destOrd="0" presId="urn:microsoft.com/office/officeart/2005/8/layout/vProcess5"/>
    <dgm:cxn modelId="{99E1402C-938E-4666-BCA3-A0D44A8CDB23}" type="presOf" srcId="{BEE40C01-A649-488E-BA16-720BC1E384F3}" destId="{60BCD23A-835B-4CE1-85A5-83646694F05E}" srcOrd="0" destOrd="0" presId="urn:microsoft.com/office/officeart/2005/8/layout/vProcess5"/>
    <dgm:cxn modelId="{3163D4A1-0BE6-43AF-90E0-1C1F0F3AE3C0}" type="presOf" srcId="{EAF4B104-1A0C-46C6-B55A-8F768191108E}" destId="{BC717886-428C-4B0E-83AE-47C5795EDCF0}" srcOrd="0" destOrd="0" presId="urn:microsoft.com/office/officeart/2005/8/layout/vProcess5"/>
    <dgm:cxn modelId="{77D77766-0E5B-4652-9A41-EF6E0EB8578E}" type="presOf" srcId="{7ECD16BC-354A-40AE-932C-783227E0FDE3}" destId="{404F1081-32DC-4962-B69B-C672EA8202E6}" srcOrd="0" destOrd="0" presId="urn:microsoft.com/office/officeart/2005/8/layout/vProcess5"/>
    <dgm:cxn modelId="{8FFC16BB-4267-4888-AD05-C3E2C215FC30}" type="presOf" srcId="{7B9122B4-FE29-41AA-93B0-18FE0D56DB29}" destId="{BC87585B-A7C1-456C-929A-3A949D41964C}" srcOrd="0" destOrd="0" presId="urn:microsoft.com/office/officeart/2005/8/layout/vProcess5"/>
    <dgm:cxn modelId="{9393396E-90CF-47B9-8351-74E38DED2F5D}" type="presOf" srcId="{5AE78D1D-5C45-4CAF-8FAE-71E4BDA890A7}" destId="{AEA0879D-AD29-4356-8159-9E1E3D00D72E}" srcOrd="0" destOrd="0" presId="urn:microsoft.com/office/officeart/2005/8/layout/vProcess5"/>
    <dgm:cxn modelId="{8AE7A860-B3BA-4FE0-B52C-BDDD670E2F89}" type="presOf" srcId="{8ACAD3DF-EB39-41FD-AC60-8922546D0B26}" destId="{E169D02B-4C8E-4126-BC02-ACC05A1928B7}" srcOrd="0" destOrd="0" presId="urn:microsoft.com/office/officeart/2005/8/layout/vProcess5"/>
    <dgm:cxn modelId="{A6CD023D-3D47-484B-A33E-D00173A1942B}" type="presOf" srcId="{3E068992-A0D8-4958-8CD4-BBF54D79B852}" destId="{7BA76E71-3EDE-4808-8462-DAD9A5A6564F}" srcOrd="1" destOrd="0" presId="urn:microsoft.com/office/officeart/2005/8/layout/vProcess5"/>
    <dgm:cxn modelId="{02739AA1-A3E2-494A-9D4B-91B17008C968}" type="presOf" srcId="{BEE40C01-A649-488E-BA16-720BC1E384F3}" destId="{C5C82133-B014-4589-99A2-6F312B741705}" srcOrd="1" destOrd="0" presId="urn:microsoft.com/office/officeart/2005/8/layout/vProcess5"/>
    <dgm:cxn modelId="{395C0243-8897-4244-AADD-4A9801716AED}" srcId="{5AE78D1D-5C45-4CAF-8FAE-71E4BDA890A7}" destId="{3E068992-A0D8-4958-8CD4-BBF54D79B852}" srcOrd="0" destOrd="0" parTransId="{B9565823-2A36-45FF-8E00-0D4A313B5DAD}" sibTransId="{35CE5210-F712-46A4-BF03-AE64DAC7AFCC}"/>
    <dgm:cxn modelId="{26DB9753-393B-47A2-BF91-37D6BED44B55}" srcId="{5AE78D1D-5C45-4CAF-8FAE-71E4BDA890A7}" destId="{8ACAD3DF-EB39-41FD-AC60-8922546D0B26}" srcOrd="1" destOrd="0" parTransId="{3B04B6E3-19CE-449F-9E76-9FF3CC9C3852}" sibTransId="{EAF4B104-1A0C-46C6-B55A-8F768191108E}"/>
    <dgm:cxn modelId="{3F2AA7D2-3836-41E0-8D11-CF513DA9A698}" srcId="{5AE78D1D-5C45-4CAF-8FAE-71E4BDA890A7}" destId="{BEE40C01-A649-488E-BA16-720BC1E384F3}" srcOrd="3" destOrd="0" parTransId="{08447966-DE3F-471A-B387-ACA035341F00}" sibTransId="{96B3A666-4462-4FBD-B3FC-A0288BE90D1E}"/>
    <dgm:cxn modelId="{39B83150-BD69-417B-88B8-6B19297663D9}" srcId="{5AE78D1D-5C45-4CAF-8FAE-71E4BDA890A7}" destId="{7ECD16BC-354A-40AE-932C-783227E0FDE3}" srcOrd="2" destOrd="0" parTransId="{103B4AF3-462B-460A-A988-D12012F0B031}" sibTransId="{7B9122B4-FE29-41AA-93B0-18FE0D56DB29}"/>
    <dgm:cxn modelId="{196E1268-8B84-4FD1-938A-6D9D7234259D}" type="presOf" srcId="{8ACAD3DF-EB39-41FD-AC60-8922546D0B26}" destId="{54DF8460-D83F-4466-A339-9EEB46231C41}" srcOrd="1" destOrd="0" presId="urn:microsoft.com/office/officeart/2005/8/layout/vProcess5"/>
    <dgm:cxn modelId="{57E224E7-42AD-4366-A514-CA79167E121B}" type="presParOf" srcId="{AEA0879D-AD29-4356-8159-9E1E3D00D72E}" destId="{5E6C8445-26F9-48B1-B326-628DEDA3C8CF}" srcOrd="0" destOrd="0" presId="urn:microsoft.com/office/officeart/2005/8/layout/vProcess5"/>
    <dgm:cxn modelId="{6261DF0A-819A-4B37-8B48-318469AC47AF}" type="presParOf" srcId="{AEA0879D-AD29-4356-8159-9E1E3D00D72E}" destId="{165A3DAB-740F-49B8-8A3E-68BE56917D21}" srcOrd="1" destOrd="0" presId="urn:microsoft.com/office/officeart/2005/8/layout/vProcess5"/>
    <dgm:cxn modelId="{47B70444-2C44-4161-AFBF-1682347CA1CE}" type="presParOf" srcId="{AEA0879D-AD29-4356-8159-9E1E3D00D72E}" destId="{E169D02B-4C8E-4126-BC02-ACC05A1928B7}" srcOrd="2" destOrd="0" presId="urn:microsoft.com/office/officeart/2005/8/layout/vProcess5"/>
    <dgm:cxn modelId="{F32E3BA7-E430-4A75-9F98-59F7F737C9EC}" type="presParOf" srcId="{AEA0879D-AD29-4356-8159-9E1E3D00D72E}" destId="{404F1081-32DC-4962-B69B-C672EA8202E6}" srcOrd="3" destOrd="0" presId="urn:microsoft.com/office/officeart/2005/8/layout/vProcess5"/>
    <dgm:cxn modelId="{0ED328C8-008E-49D8-B81B-2DA49DAE47D8}" type="presParOf" srcId="{AEA0879D-AD29-4356-8159-9E1E3D00D72E}" destId="{60BCD23A-835B-4CE1-85A5-83646694F05E}" srcOrd="4" destOrd="0" presId="urn:microsoft.com/office/officeart/2005/8/layout/vProcess5"/>
    <dgm:cxn modelId="{CD92D892-FC32-472E-AC2E-51A99D85D1BD}" type="presParOf" srcId="{AEA0879D-AD29-4356-8159-9E1E3D00D72E}" destId="{EE22D9ED-4B22-4CB9-A653-7F9269EE3910}" srcOrd="5" destOrd="0" presId="urn:microsoft.com/office/officeart/2005/8/layout/vProcess5"/>
    <dgm:cxn modelId="{4296FFF5-D86A-4318-98AF-ACB2516073B2}" type="presParOf" srcId="{AEA0879D-AD29-4356-8159-9E1E3D00D72E}" destId="{BC717886-428C-4B0E-83AE-47C5795EDCF0}" srcOrd="6" destOrd="0" presId="urn:microsoft.com/office/officeart/2005/8/layout/vProcess5"/>
    <dgm:cxn modelId="{3AC9C803-1FCD-4DD4-9A65-1D9FBB3488F7}" type="presParOf" srcId="{AEA0879D-AD29-4356-8159-9E1E3D00D72E}" destId="{BC87585B-A7C1-456C-929A-3A949D41964C}" srcOrd="7" destOrd="0" presId="urn:microsoft.com/office/officeart/2005/8/layout/vProcess5"/>
    <dgm:cxn modelId="{3F94843F-06F8-4CF9-A091-1B288FCCF408}" type="presParOf" srcId="{AEA0879D-AD29-4356-8159-9E1E3D00D72E}" destId="{7BA76E71-3EDE-4808-8462-DAD9A5A6564F}" srcOrd="8" destOrd="0" presId="urn:microsoft.com/office/officeart/2005/8/layout/vProcess5"/>
    <dgm:cxn modelId="{642EACBA-921E-4B6F-8CDA-2577FCD6C19E}" type="presParOf" srcId="{AEA0879D-AD29-4356-8159-9E1E3D00D72E}" destId="{54DF8460-D83F-4466-A339-9EEB46231C41}" srcOrd="9" destOrd="0" presId="urn:microsoft.com/office/officeart/2005/8/layout/vProcess5"/>
    <dgm:cxn modelId="{DCA17331-CADD-4B16-93EA-F620679080A7}" type="presParOf" srcId="{AEA0879D-AD29-4356-8159-9E1E3D00D72E}" destId="{A5A4D27C-CFBD-42E4-BAF0-2F5FC48F3ED4}" srcOrd="10" destOrd="0" presId="urn:microsoft.com/office/officeart/2005/8/layout/vProcess5"/>
    <dgm:cxn modelId="{0080208E-193E-4BC9-976E-2B34FE5C8D01}" type="presParOf" srcId="{AEA0879D-AD29-4356-8159-9E1E3D00D72E}" destId="{C5C82133-B014-4589-99A2-6F312B74170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BFDF5B-AC52-4B52-AD96-F933CB69C00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156EE2-CB2A-4E87-B791-509E307462AE}">
      <dgm:prSet phldrT="[Текст]" custT="1"/>
      <dgm:spPr/>
      <dgm:t>
        <a:bodyPr/>
        <a:lstStyle/>
        <a:p>
          <a:r>
            <a:rPr lang="ru-RU" sz="2000" dirty="0" smtClean="0"/>
            <a:t>Типы уроков </a:t>
          </a:r>
        </a:p>
        <a:p>
          <a:r>
            <a:rPr lang="ru-RU" sz="2000" dirty="0" smtClean="0"/>
            <a:t>по дидактической цели</a:t>
          </a:r>
          <a:endParaRPr lang="ru-RU" sz="2000" dirty="0"/>
        </a:p>
      </dgm:t>
    </dgm:pt>
    <dgm:pt modelId="{88C3C15B-4FE5-44E9-86E0-407685125E77}" type="parTrans" cxnId="{270448B1-6237-49DF-93EA-0D25B6C25082}">
      <dgm:prSet/>
      <dgm:spPr/>
      <dgm:t>
        <a:bodyPr/>
        <a:lstStyle/>
        <a:p>
          <a:endParaRPr lang="ru-RU"/>
        </a:p>
      </dgm:t>
    </dgm:pt>
    <dgm:pt modelId="{CA6C6E5A-F669-46FC-8E63-9034825F29BD}" type="sibTrans" cxnId="{270448B1-6237-49DF-93EA-0D25B6C25082}">
      <dgm:prSet/>
      <dgm:spPr/>
      <dgm:t>
        <a:bodyPr/>
        <a:lstStyle/>
        <a:p>
          <a:endParaRPr lang="ru-RU"/>
        </a:p>
      </dgm:t>
    </dgm:pt>
    <dgm:pt modelId="{28834B9B-8165-45EC-A2CD-A3BFE411CD74}">
      <dgm:prSet phldrT="[Текст]" custT="1"/>
      <dgm:spPr/>
      <dgm:t>
        <a:bodyPr/>
        <a:lstStyle/>
        <a:p>
          <a:r>
            <a:rPr lang="ru-RU" sz="1400" dirty="0" smtClean="0"/>
            <a:t>Вводный </a:t>
          </a:r>
          <a:endParaRPr lang="ru-RU" sz="1400" dirty="0"/>
        </a:p>
      </dgm:t>
    </dgm:pt>
    <dgm:pt modelId="{EBE38DC8-3285-4EBB-970C-268FFA1E0A63}" type="parTrans" cxnId="{B77BFED2-5823-4865-BA88-2E69D50DCF45}">
      <dgm:prSet/>
      <dgm:spPr/>
      <dgm:t>
        <a:bodyPr/>
        <a:lstStyle/>
        <a:p>
          <a:endParaRPr lang="ru-RU"/>
        </a:p>
      </dgm:t>
    </dgm:pt>
    <dgm:pt modelId="{B068E161-3C7D-49DC-BC4C-3895936FE13B}" type="sibTrans" cxnId="{B77BFED2-5823-4865-BA88-2E69D50DCF45}">
      <dgm:prSet/>
      <dgm:spPr/>
      <dgm:t>
        <a:bodyPr/>
        <a:lstStyle/>
        <a:p>
          <a:endParaRPr lang="ru-RU"/>
        </a:p>
      </dgm:t>
    </dgm:pt>
    <dgm:pt modelId="{BA81384C-2BCD-46C5-A88F-D769B83FD455}">
      <dgm:prSet phldrT="[Текст]" custT="1"/>
      <dgm:spPr/>
      <dgm:t>
        <a:bodyPr/>
        <a:lstStyle/>
        <a:p>
          <a:r>
            <a:rPr lang="ru-RU" sz="1400" dirty="0" smtClean="0"/>
            <a:t>Изучения нового </a:t>
          </a:r>
          <a:endParaRPr lang="ru-RU" sz="1400" dirty="0"/>
        </a:p>
      </dgm:t>
    </dgm:pt>
    <dgm:pt modelId="{064A68A8-2B6E-4169-9A9B-B4B50828B912}" type="parTrans" cxnId="{2F424D8E-BC14-4AEA-9293-FCBFEB2DF295}">
      <dgm:prSet/>
      <dgm:spPr/>
      <dgm:t>
        <a:bodyPr/>
        <a:lstStyle/>
        <a:p>
          <a:endParaRPr lang="ru-RU"/>
        </a:p>
      </dgm:t>
    </dgm:pt>
    <dgm:pt modelId="{79758618-837D-4C6E-A18E-0466675B9BB4}" type="sibTrans" cxnId="{2F424D8E-BC14-4AEA-9293-FCBFEB2DF295}">
      <dgm:prSet/>
      <dgm:spPr/>
      <dgm:t>
        <a:bodyPr/>
        <a:lstStyle/>
        <a:p>
          <a:endParaRPr lang="ru-RU"/>
        </a:p>
      </dgm:t>
    </dgm:pt>
    <dgm:pt modelId="{4E691F81-69B4-426E-8851-BADBA576B20F}">
      <dgm:prSet phldrT="[Текст]" custT="1"/>
      <dgm:spPr/>
      <dgm:t>
        <a:bodyPr/>
        <a:lstStyle/>
        <a:p>
          <a:r>
            <a:rPr lang="ru-RU" sz="1400" dirty="0" smtClean="0"/>
            <a:t>Комбинированный</a:t>
          </a:r>
          <a:endParaRPr lang="ru-RU" sz="1400" dirty="0"/>
        </a:p>
      </dgm:t>
    </dgm:pt>
    <dgm:pt modelId="{5CED38ED-C5B5-45C4-81F6-2CB227A1C1F4}" type="parTrans" cxnId="{FB2CC155-764E-4309-B97A-EADEA17D16AF}">
      <dgm:prSet/>
      <dgm:spPr/>
      <dgm:t>
        <a:bodyPr/>
        <a:lstStyle/>
        <a:p>
          <a:endParaRPr lang="ru-RU"/>
        </a:p>
      </dgm:t>
    </dgm:pt>
    <dgm:pt modelId="{0F5F6205-9E76-4A12-ABF0-A774DCF45142}" type="sibTrans" cxnId="{FB2CC155-764E-4309-B97A-EADEA17D16AF}">
      <dgm:prSet/>
      <dgm:spPr/>
      <dgm:t>
        <a:bodyPr/>
        <a:lstStyle/>
        <a:p>
          <a:endParaRPr lang="ru-RU"/>
        </a:p>
      </dgm:t>
    </dgm:pt>
    <dgm:pt modelId="{8A0D6492-D5C1-40A3-B6E2-83E6C222A81F}">
      <dgm:prSet phldrT="[Текст]"/>
      <dgm:spPr/>
      <dgm:t>
        <a:bodyPr/>
        <a:lstStyle/>
        <a:p>
          <a:r>
            <a:rPr lang="ru-RU" dirty="0" smtClean="0"/>
            <a:t>Формирования умений</a:t>
          </a:r>
          <a:endParaRPr lang="ru-RU" dirty="0"/>
        </a:p>
      </dgm:t>
    </dgm:pt>
    <dgm:pt modelId="{CB68C481-1913-4C55-B1B0-2AB9612B1247}" type="parTrans" cxnId="{B9019F17-C888-4E0D-B471-007F0106EC60}">
      <dgm:prSet/>
      <dgm:spPr/>
      <dgm:t>
        <a:bodyPr/>
        <a:lstStyle/>
        <a:p>
          <a:endParaRPr lang="ru-RU"/>
        </a:p>
      </dgm:t>
    </dgm:pt>
    <dgm:pt modelId="{251ACC9B-0026-4DB4-95D8-E3FD6BC2A330}" type="sibTrans" cxnId="{B9019F17-C888-4E0D-B471-007F0106EC60}">
      <dgm:prSet/>
      <dgm:spPr/>
      <dgm:t>
        <a:bodyPr/>
        <a:lstStyle/>
        <a:p>
          <a:endParaRPr lang="ru-RU"/>
        </a:p>
      </dgm:t>
    </dgm:pt>
    <dgm:pt modelId="{6F193298-693E-47F5-B51E-7B369C3F2ED3}">
      <dgm:prSet phldrT="[Текст]"/>
      <dgm:spPr/>
      <dgm:t>
        <a:bodyPr/>
        <a:lstStyle/>
        <a:p>
          <a:r>
            <a:rPr lang="ru-RU" dirty="0" smtClean="0"/>
            <a:t>Обобщения и систематизации</a:t>
          </a:r>
          <a:endParaRPr lang="ru-RU" dirty="0"/>
        </a:p>
      </dgm:t>
    </dgm:pt>
    <dgm:pt modelId="{7EEAFDAA-0A80-42F4-B0FD-F8B884D4A274}" type="parTrans" cxnId="{91D18AC0-1A0F-4E57-931E-A63370D62A7A}">
      <dgm:prSet/>
      <dgm:spPr/>
      <dgm:t>
        <a:bodyPr/>
        <a:lstStyle/>
        <a:p>
          <a:endParaRPr lang="ru-RU"/>
        </a:p>
      </dgm:t>
    </dgm:pt>
    <dgm:pt modelId="{086446B9-0224-40E6-B8C7-DEDC1E2D41C4}" type="sibTrans" cxnId="{91D18AC0-1A0F-4E57-931E-A63370D62A7A}">
      <dgm:prSet/>
      <dgm:spPr/>
      <dgm:t>
        <a:bodyPr/>
        <a:lstStyle/>
        <a:p>
          <a:endParaRPr lang="ru-RU"/>
        </a:p>
      </dgm:t>
    </dgm:pt>
    <dgm:pt modelId="{CB77C311-2D6B-49D6-A4BA-0A970AB89920}" type="pres">
      <dgm:prSet presAssocID="{81BFDF5B-AC52-4B52-AD96-F933CB69C0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2072891-B90A-4841-BD72-81B58DB64731}" type="pres">
      <dgm:prSet presAssocID="{46156EE2-CB2A-4E87-B791-509E307462AE}" presName="hierRoot1" presStyleCnt="0"/>
      <dgm:spPr/>
    </dgm:pt>
    <dgm:pt modelId="{B60429D1-AF2B-4843-8972-A02815739D4B}" type="pres">
      <dgm:prSet presAssocID="{46156EE2-CB2A-4E87-B791-509E307462AE}" presName="composite" presStyleCnt="0"/>
      <dgm:spPr/>
    </dgm:pt>
    <dgm:pt modelId="{67CEE1DB-DCCA-42DF-B5BE-68D71971ADAD}" type="pres">
      <dgm:prSet presAssocID="{46156EE2-CB2A-4E87-B791-509E307462AE}" presName="background" presStyleLbl="node0" presStyleIdx="0" presStyleCnt="1"/>
      <dgm:spPr/>
    </dgm:pt>
    <dgm:pt modelId="{15651EE8-1932-417F-99AA-F80F5CBFDBA7}" type="pres">
      <dgm:prSet presAssocID="{46156EE2-CB2A-4E87-B791-509E307462AE}" presName="text" presStyleLbl="fgAcc0" presStyleIdx="0" presStyleCnt="1" custScaleX="216033" custScaleY="192166" custLinFactNeighborX="364" custLinFactNeighborY="-1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D283B6-346C-4340-8A3D-E811A77FF41A}" type="pres">
      <dgm:prSet presAssocID="{46156EE2-CB2A-4E87-B791-509E307462AE}" presName="hierChild2" presStyleCnt="0"/>
      <dgm:spPr/>
    </dgm:pt>
    <dgm:pt modelId="{AD04CE42-379F-46AA-B8FB-562299A3BEE8}" type="pres">
      <dgm:prSet presAssocID="{EBE38DC8-3285-4EBB-970C-268FFA1E0A63}" presName="Name10" presStyleLbl="parChTrans1D2" presStyleIdx="0" presStyleCnt="5"/>
      <dgm:spPr/>
      <dgm:t>
        <a:bodyPr/>
        <a:lstStyle/>
        <a:p>
          <a:endParaRPr lang="ru-RU"/>
        </a:p>
      </dgm:t>
    </dgm:pt>
    <dgm:pt modelId="{540E6E00-1C63-441C-85F0-E2AC9DBA0933}" type="pres">
      <dgm:prSet presAssocID="{28834B9B-8165-45EC-A2CD-A3BFE411CD74}" presName="hierRoot2" presStyleCnt="0"/>
      <dgm:spPr/>
    </dgm:pt>
    <dgm:pt modelId="{4E74C2A7-D241-4882-ABBA-847BF72BB2DC}" type="pres">
      <dgm:prSet presAssocID="{28834B9B-8165-45EC-A2CD-A3BFE411CD74}" presName="composite2" presStyleCnt="0"/>
      <dgm:spPr/>
    </dgm:pt>
    <dgm:pt modelId="{AD19C8BD-1A0A-4936-AD05-189942F1AA76}" type="pres">
      <dgm:prSet presAssocID="{28834B9B-8165-45EC-A2CD-A3BFE411CD74}" presName="background2" presStyleLbl="node2" presStyleIdx="0" presStyleCnt="5"/>
      <dgm:spPr/>
    </dgm:pt>
    <dgm:pt modelId="{B39D5665-AD7E-4029-98B1-47DB95C6363A}" type="pres">
      <dgm:prSet presAssocID="{28834B9B-8165-45EC-A2CD-A3BFE411CD74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55A52F-20EF-4BEE-B098-3BE328160B88}" type="pres">
      <dgm:prSet presAssocID="{28834B9B-8165-45EC-A2CD-A3BFE411CD74}" presName="hierChild3" presStyleCnt="0"/>
      <dgm:spPr/>
    </dgm:pt>
    <dgm:pt modelId="{0E4F9735-BBBF-400E-A743-F5C37B308AB3}" type="pres">
      <dgm:prSet presAssocID="{064A68A8-2B6E-4169-9A9B-B4B50828B912}" presName="Name10" presStyleLbl="parChTrans1D2" presStyleIdx="1" presStyleCnt="5"/>
      <dgm:spPr/>
      <dgm:t>
        <a:bodyPr/>
        <a:lstStyle/>
        <a:p>
          <a:endParaRPr lang="ru-RU"/>
        </a:p>
      </dgm:t>
    </dgm:pt>
    <dgm:pt modelId="{F500D2CC-9066-4A54-8C51-93140820212C}" type="pres">
      <dgm:prSet presAssocID="{BA81384C-2BCD-46C5-A88F-D769B83FD455}" presName="hierRoot2" presStyleCnt="0"/>
      <dgm:spPr/>
    </dgm:pt>
    <dgm:pt modelId="{3B970FE1-D2BB-40DD-9E05-B44EBDA05D8E}" type="pres">
      <dgm:prSet presAssocID="{BA81384C-2BCD-46C5-A88F-D769B83FD455}" presName="composite2" presStyleCnt="0"/>
      <dgm:spPr/>
    </dgm:pt>
    <dgm:pt modelId="{AB55AB71-D516-45FA-BBCF-45DC21EB1652}" type="pres">
      <dgm:prSet presAssocID="{BA81384C-2BCD-46C5-A88F-D769B83FD455}" presName="background2" presStyleLbl="node2" presStyleIdx="1" presStyleCnt="5"/>
      <dgm:spPr/>
    </dgm:pt>
    <dgm:pt modelId="{26C887FB-0BC7-40CE-A03C-3B12FF047CBA}" type="pres">
      <dgm:prSet presAssocID="{BA81384C-2BCD-46C5-A88F-D769B83FD455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5D28EC-B65C-4078-BF61-B5474F08D404}" type="pres">
      <dgm:prSet presAssocID="{BA81384C-2BCD-46C5-A88F-D769B83FD455}" presName="hierChild3" presStyleCnt="0"/>
      <dgm:spPr/>
    </dgm:pt>
    <dgm:pt modelId="{BDE787C4-E45B-4AB7-8D7E-B22175E0D98B}" type="pres">
      <dgm:prSet presAssocID="{5CED38ED-C5B5-45C4-81F6-2CB227A1C1F4}" presName="Name10" presStyleLbl="parChTrans1D2" presStyleIdx="2" presStyleCnt="5"/>
      <dgm:spPr/>
      <dgm:t>
        <a:bodyPr/>
        <a:lstStyle/>
        <a:p>
          <a:endParaRPr lang="ru-RU"/>
        </a:p>
      </dgm:t>
    </dgm:pt>
    <dgm:pt modelId="{0E73EE37-AB5A-417A-9CE4-1551AF37D977}" type="pres">
      <dgm:prSet presAssocID="{4E691F81-69B4-426E-8851-BADBA576B20F}" presName="hierRoot2" presStyleCnt="0"/>
      <dgm:spPr/>
    </dgm:pt>
    <dgm:pt modelId="{CA2EE493-75EA-4DC1-97E9-9857D8AF8FFF}" type="pres">
      <dgm:prSet presAssocID="{4E691F81-69B4-426E-8851-BADBA576B20F}" presName="composite2" presStyleCnt="0"/>
      <dgm:spPr/>
    </dgm:pt>
    <dgm:pt modelId="{CE75B49B-6C18-420B-849A-6B89453A58ED}" type="pres">
      <dgm:prSet presAssocID="{4E691F81-69B4-426E-8851-BADBA576B20F}" presName="background2" presStyleLbl="node2" presStyleIdx="2" presStyleCnt="5"/>
      <dgm:spPr/>
    </dgm:pt>
    <dgm:pt modelId="{418632F4-2AD6-47C6-8467-319C51AF6E17}" type="pres">
      <dgm:prSet presAssocID="{4E691F81-69B4-426E-8851-BADBA576B20F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86D7C9-3C15-485B-92C9-17798B71164C}" type="pres">
      <dgm:prSet presAssocID="{4E691F81-69B4-426E-8851-BADBA576B20F}" presName="hierChild3" presStyleCnt="0"/>
      <dgm:spPr/>
    </dgm:pt>
    <dgm:pt modelId="{8280A807-04EF-403C-9CA2-01F8DBC3FD46}" type="pres">
      <dgm:prSet presAssocID="{CB68C481-1913-4C55-B1B0-2AB9612B1247}" presName="Name10" presStyleLbl="parChTrans1D2" presStyleIdx="3" presStyleCnt="5"/>
      <dgm:spPr/>
      <dgm:t>
        <a:bodyPr/>
        <a:lstStyle/>
        <a:p>
          <a:endParaRPr lang="ru-RU"/>
        </a:p>
      </dgm:t>
    </dgm:pt>
    <dgm:pt modelId="{1DE20E34-C2DA-4BBE-B0CE-D304BF48737B}" type="pres">
      <dgm:prSet presAssocID="{8A0D6492-D5C1-40A3-B6E2-83E6C222A81F}" presName="hierRoot2" presStyleCnt="0"/>
      <dgm:spPr/>
    </dgm:pt>
    <dgm:pt modelId="{76798C2C-639F-47AB-8464-FAF9E64B7C0C}" type="pres">
      <dgm:prSet presAssocID="{8A0D6492-D5C1-40A3-B6E2-83E6C222A81F}" presName="composite2" presStyleCnt="0"/>
      <dgm:spPr/>
    </dgm:pt>
    <dgm:pt modelId="{4FAFE908-53A8-49E1-9982-46B6AE9DD963}" type="pres">
      <dgm:prSet presAssocID="{8A0D6492-D5C1-40A3-B6E2-83E6C222A81F}" presName="background2" presStyleLbl="node2" presStyleIdx="3" presStyleCnt="5"/>
      <dgm:spPr/>
    </dgm:pt>
    <dgm:pt modelId="{09118A1A-F1E8-4EA8-A193-97BE68CC0D4E}" type="pres">
      <dgm:prSet presAssocID="{8A0D6492-D5C1-40A3-B6E2-83E6C222A81F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9C2228-F9C5-46ED-8F88-D56876E10FE0}" type="pres">
      <dgm:prSet presAssocID="{8A0D6492-D5C1-40A3-B6E2-83E6C222A81F}" presName="hierChild3" presStyleCnt="0"/>
      <dgm:spPr/>
    </dgm:pt>
    <dgm:pt modelId="{0C86B264-1D31-4675-8DC6-551D0FAC45A8}" type="pres">
      <dgm:prSet presAssocID="{7EEAFDAA-0A80-42F4-B0FD-F8B884D4A274}" presName="Name10" presStyleLbl="parChTrans1D2" presStyleIdx="4" presStyleCnt="5"/>
      <dgm:spPr/>
      <dgm:t>
        <a:bodyPr/>
        <a:lstStyle/>
        <a:p>
          <a:endParaRPr lang="ru-RU"/>
        </a:p>
      </dgm:t>
    </dgm:pt>
    <dgm:pt modelId="{663C9804-55F2-4172-A66F-AFC723C254B4}" type="pres">
      <dgm:prSet presAssocID="{6F193298-693E-47F5-B51E-7B369C3F2ED3}" presName="hierRoot2" presStyleCnt="0"/>
      <dgm:spPr/>
    </dgm:pt>
    <dgm:pt modelId="{82B7F034-CC4D-46AA-8588-3F5D27CD27F4}" type="pres">
      <dgm:prSet presAssocID="{6F193298-693E-47F5-B51E-7B369C3F2ED3}" presName="composite2" presStyleCnt="0"/>
      <dgm:spPr/>
    </dgm:pt>
    <dgm:pt modelId="{377E5463-4693-46CB-8D10-1F920D9593F3}" type="pres">
      <dgm:prSet presAssocID="{6F193298-693E-47F5-B51E-7B369C3F2ED3}" presName="background2" presStyleLbl="node2" presStyleIdx="4" presStyleCnt="5"/>
      <dgm:spPr/>
    </dgm:pt>
    <dgm:pt modelId="{CA9DD5C0-A2F5-41F0-B10F-76EA4AFF1D55}" type="pres">
      <dgm:prSet presAssocID="{6F193298-693E-47F5-B51E-7B369C3F2ED3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67F530-C360-4230-B0CE-8CD4666D9E19}" type="pres">
      <dgm:prSet presAssocID="{6F193298-693E-47F5-B51E-7B369C3F2ED3}" presName="hierChild3" presStyleCnt="0"/>
      <dgm:spPr/>
    </dgm:pt>
  </dgm:ptLst>
  <dgm:cxnLst>
    <dgm:cxn modelId="{91D18AC0-1A0F-4E57-931E-A63370D62A7A}" srcId="{46156EE2-CB2A-4E87-B791-509E307462AE}" destId="{6F193298-693E-47F5-B51E-7B369C3F2ED3}" srcOrd="4" destOrd="0" parTransId="{7EEAFDAA-0A80-42F4-B0FD-F8B884D4A274}" sibTransId="{086446B9-0224-40E6-B8C7-DEDC1E2D41C4}"/>
    <dgm:cxn modelId="{989F4A6C-A8EC-4115-8487-90EB19F9BF23}" type="presOf" srcId="{BA81384C-2BCD-46C5-A88F-D769B83FD455}" destId="{26C887FB-0BC7-40CE-A03C-3B12FF047CBA}" srcOrd="0" destOrd="0" presId="urn:microsoft.com/office/officeart/2005/8/layout/hierarchy1"/>
    <dgm:cxn modelId="{FB2CC155-764E-4309-B97A-EADEA17D16AF}" srcId="{46156EE2-CB2A-4E87-B791-509E307462AE}" destId="{4E691F81-69B4-426E-8851-BADBA576B20F}" srcOrd="2" destOrd="0" parTransId="{5CED38ED-C5B5-45C4-81F6-2CB227A1C1F4}" sibTransId="{0F5F6205-9E76-4A12-ABF0-A774DCF45142}"/>
    <dgm:cxn modelId="{CDF8D872-216D-4981-A5BE-1BE50BE41160}" type="presOf" srcId="{4E691F81-69B4-426E-8851-BADBA576B20F}" destId="{418632F4-2AD6-47C6-8467-319C51AF6E17}" srcOrd="0" destOrd="0" presId="urn:microsoft.com/office/officeart/2005/8/layout/hierarchy1"/>
    <dgm:cxn modelId="{B77BFED2-5823-4865-BA88-2E69D50DCF45}" srcId="{46156EE2-CB2A-4E87-B791-509E307462AE}" destId="{28834B9B-8165-45EC-A2CD-A3BFE411CD74}" srcOrd="0" destOrd="0" parTransId="{EBE38DC8-3285-4EBB-970C-268FFA1E0A63}" sibTransId="{B068E161-3C7D-49DC-BC4C-3895936FE13B}"/>
    <dgm:cxn modelId="{B56DC064-33ED-4885-89A2-70D339B50182}" type="presOf" srcId="{28834B9B-8165-45EC-A2CD-A3BFE411CD74}" destId="{B39D5665-AD7E-4029-98B1-47DB95C6363A}" srcOrd="0" destOrd="0" presId="urn:microsoft.com/office/officeart/2005/8/layout/hierarchy1"/>
    <dgm:cxn modelId="{D90637FA-E5D2-49C1-B514-992A3757DF26}" type="presOf" srcId="{7EEAFDAA-0A80-42F4-B0FD-F8B884D4A274}" destId="{0C86B264-1D31-4675-8DC6-551D0FAC45A8}" srcOrd="0" destOrd="0" presId="urn:microsoft.com/office/officeart/2005/8/layout/hierarchy1"/>
    <dgm:cxn modelId="{74E653F2-FDBA-46F4-A847-F316C6788E11}" type="presOf" srcId="{5CED38ED-C5B5-45C4-81F6-2CB227A1C1F4}" destId="{BDE787C4-E45B-4AB7-8D7E-B22175E0D98B}" srcOrd="0" destOrd="0" presId="urn:microsoft.com/office/officeart/2005/8/layout/hierarchy1"/>
    <dgm:cxn modelId="{9F9696FC-2C44-4C97-B6BE-08BD37146E6D}" type="presOf" srcId="{CB68C481-1913-4C55-B1B0-2AB9612B1247}" destId="{8280A807-04EF-403C-9CA2-01F8DBC3FD46}" srcOrd="0" destOrd="0" presId="urn:microsoft.com/office/officeart/2005/8/layout/hierarchy1"/>
    <dgm:cxn modelId="{89023E20-5619-49B7-9E3E-50DCB10C554E}" type="presOf" srcId="{8A0D6492-D5C1-40A3-B6E2-83E6C222A81F}" destId="{09118A1A-F1E8-4EA8-A193-97BE68CC0D4E}" srcOrd="0" destOrd="0" presId="urn:microsoft.com/office/officeart/2005/8/layout/hierarchy1"/>
    <dgm:cxn modelId="{AE851255-5DBE-4DAD-A268-A3AB7AFA43D6}" type="presOf" srcId="{81BFDF5B-AC52-4B52-AD96-F933CB69C00A}" destId="{CB77C311-2D6B-49D6-A4BA-0A970AB89920}" srcOrd="0" destOrd="0" presId="urn:microsoft.com/office/officeart/2005/8/layout/hierarchy1"/>
    <dgm:cxn modelId="{6EA9F259-4B11-4119-8E4C-138161A879E8}" type="presOf" srcId="{6F193298-693E-47F5-B51E-7B369C3F2ED3}" destId="{CA9DD5C0-A2F5-41F0-B10F-76EA4AFF1D55}" srcOrd="0" destOrd="0" presId="urn:microsoft.com/office/officeart/2005/8/layout/hierarchy1"/>
    <dgm:cxn modelId="{270448B1-6237-49DF-93EA-0D25B6C25082}" srcId="{81BFDF5B-AC52-4B52-AD96-F933CB69C00A}" destId="{46156EE2-CB2A-4E87-B791-509E307462AE}" srcOrd="0" destOrd="0" parTransId="{88C3C15B-4FE5-44E9-86E0-407685125E77}" sibTransId="{CA6C6E5A-F669-46FC-8E63-9034825F29BD}"/>
    <dgm:cxn modelId="{E9BE8DD0-9B60-4935-B5E9-CA9435DAFE08}" type="presOf" srcId="{EBE38DC8-3285-4EBB-970C-268FFA1E0A63}" destId="{AD04CE42-379F-46AA-B8FB-562299A3BEE8}" srcOrd="0" destOrd="0" presId="urn:microsoft.com/office/officeart/2005/8/layout/hierarchy1"/>
    <dgm:cxn modelId="{B9019F17-C888-4E0D-B471-007F0106EC60}" srcId="{46156EE2-CB2A-4E87-B791-509E307462AE}" destId="{8A0D6492-D5C1-40A3-B6E2-83E6C222A81F}" srcOrd="3" destOrd="0" parTransId="{CB68C481-1913-4C55-B1B0-2AB9612B1247}" sibTransId="{251ACC9B-0026-4DB4-95D8-E3FD6BC2A330}"/>
    <dgm:cxn modelId="{01E9AAE9-5F67-4E37-ACBD-6DFC749F59EE}" type="presOf" srcId="{064A68A8-2B6E-4169-9A9B-B4B50828B912}" destId="{0E4F9735-BBBF-400E-A743-F5C37B308AB3}" srcOrd="0" destOrd="0" presId="urn:microsoft.com/office/officeart/2005/8/layout/hierarchy1"/>
    <dgm:cxn modelId="{2F424D8E-BC14-4AEA-9293-FCBFEB2DF295}" srcId="{46156EE2-CB2A-4E87-B791-509E307462AE}" destId="{BA81384C-2BCD-46C5-A88F-D769B83FD455}" srcOrd="1" destOrd="0" parTransId="{064A68A8-2B6E-4169-9A9B-B4B50828B912}" sibTransId="{79758618-837D-4C6E-A18E-0466675B9BB4}"/>
    <dgm:cxn modelId="{600C71C1-3E18-4DC0-9FFE-0CD127F7DF36}" type="presOf" srcId="{46156EE2-CB2A-4E87-B791-509E307462AE}" destId="{15651EE8-1932-417F-99AA-F80F5CBFDBA7}" srcOrd="0" destOrd="0" presId="urn:microsoft.com/office/officeart/2005/8/layout/hierarchy1"/>
    <dgm:cxn modelId="{F7820D1E-8D2E-48AE-96E7-6C48641EAAF9}" type="presParOf" srcId="{CB77C311-2D6B-49D6-A4BA-0A970AB89920}" destId="{E2072891-B90A-4841-BD72-81B58DB64731}" srcOrd="0" destOrd="0" presId="urn:microsoft.com/office/officeart/2005/8/layout/hierarchy1"/>
    <dgm:cxn modelId="{F5E525C1-D486-400D-A0CD-842EB8C51D38}" type="presParOf" srcId="{E2072891-B90A-4841-BD72-81B58DB64731}" destId="{B60429D1-AF2B-4843-8972-A02815739D4B}" srcOrd="0" destOrd="0" presId="urn:microsoft.com/office/officeart/2005/8/layout/hierarchy1"/>
    <dgm:cxn modelId="{0FB3444F-2DC6-4160-947A-72EC5BB7EC67}" type="presParOf" srcId="{B60429D1-AF2B-4843-8972-A02815739D4B}" destId="{67CEE1DB-DCCA-42DF-B5BE-68D71971ADAD}" srcOrd="0" destOrd="0" presId="urn:microsoft.com/office/officeart/2005/8/layout/hierarchy1"/>
    <dgm:cxn modelId="{61575795-1CD9-4027-B41B-2C244D6150AA}" type="presParOf" srcId="{B60429D1-AF2B-4843-8972-A02815739D4B}" destId="{15651EE8-1932-417F-99AA-F80F5CBFDBA7}" srcOrd="1" destOrd="0" presId="urn:microsoft.com/office/officeart/2005/8/layout/hierarchy1"/>
    <dgm:cxn modelId="{25DA578E-DB21-4B97-8191-1DCB778376DB}" type="presParOf" srcId="{E2072891-B90A-4841-BD72-81B58DB64731}" destId="{E2D283B6-346C-4340-8A3D-E811A77FF41A}" srcOrd="1" destOrd="0" presId="urn:microsoft.com/office/officeart/2005/8/layout/hierarchy1"/>
    <dgm:cxn modelId="{37E5F7EF-2692-4EFB-9618-12CA8409FABD}" type="presParOf" srcId="{E2D283B6-346C-4340-8A3D-E811A77FF41A}" destId="{AD04CE42-379F-46AA-B8FB-562299A3BEE8}" srcOrd="0" destOrd="0" presId="urn:microsoft.com/office/officeart/2005/8/layout/hierarchy1"/>
    <dgm:cxn modelId="{D8C428BB-C959-4C82-9536-8256ECA493EF}" type="presParOf" srcId="{E2D283B6-346C-4340-8A3D-E811A77FF41A}" destId="{540E6E00-1C63-441C-85F0-E2AC9DBA0933}" srcOrd="1" destOrd="0" presId="urn:microsoft.com/office/officeart/2005/8/layout/hierarchy1"/>
    <dgm:cxn modelId="{0844C7D4-2A9A-4A09-B45D-43A381654C69}" type="presParOf" srcId="{540E6E00-1C63-441C-85F0-E2AC9DBA0933}" destId="{4E74C2A7-D241-4882-ABBA-847BF72BB2DC}" srcOrd="0" destOrd="0" presId="urn:microsoft.com/office/officeart/2005/8/layout/hierarchy1"/>
    <dgm:cxn modelId="{58A2C5C4-E540-4CCD-A633-1F36C33CE3B0}" type="presParOf" srcId="{4E74C2A7-D241-4882-ABBA-847BF72BB2DC}" destId="{AD19C8BD-1A0A-4936-AD05-189942F1AA76}" srcOrd="0" destOrd="0" presId="urn:microsoft.com/office/officeart/2005/8/layout/hierarchy1"/>
    <dgm:cxn modelId="{5A62DE79-594A-4D50-AC81-277A5C9B77DE}" type="presParOf" srcId="{4E74C2A7-D241-4882-ABBA-847BF72BB2DC}" destId="{B39D5665-AD7E-4029-98B1-47DB95C6363A}" srcOrd="1" destOrd="0" presId="urn:microsoft.com/office/officeart/2005/8/layout/hierarchy1"/>
    <dgm:cxn modelId="{DDE95937-5C26-4F94-A7FF-C7FE7865EA4C}" type="presParOf" srcId="{540E6E00-1C63-441C-85F0-E2AC9DBA0933}" destId="{6455A52F-20EF-4BEE-B098-3BE328160B88}" srcOrd="1" destOrd="0" presId="urn:microsoft.com/office/officeart/2005/8/layout/hierarchy1"/>
    <dgm:cxn modelId="{2BAD7B88-0486-4FB9-A63C-F1CF928858A3}" type="presParOf" srcId="{E2D283B6-346C-4340-8A3D-E811A77FF41A}" destId="{0E4F9735-BBBF-400E-A743-F5C37B308AB3}" srcOrd="2" destOrd="0" presId="urn:microsoft.com/office/officeart/2005/8/layout/hierarchy1"/>
    <dgm:cxn modelId="{659711E3-2003-4B33-8E66-6E42B2F86BDA}" type="presParOf" srcId="{E2D283B6-346C-4340-8A3D-E811A77FF41A}" destId="{F500D2CC-9066-4A54-8C51-93140820212C}" srcOrd="3" destOrd="0" presId="urn:microsoft.com/office/officeart/2005/8/layout/hierarchy1"/>
    <dgm:cxn modelId="{A83197A2-6B7D-4540-A9A8-7D739E3EC2BA}" type="presParOf" srcId="{F500D2CC-9066-4A54-8C51-93140820212C}" destId="{3B970FE1-D2BB-40DD-9E05-B44EBDA05D8E}" srcOrd="0" destOrd="0" presId="urn:microsoft.com/office/officeart/2005/8/layout/hierarchy1"/>
    <dgm:cxn modelId="{C375DA3F-9F9C-4077-9F0E-2DBCECF274E7}" type="presParOf" srcId="{3B970FE1-D2BB-40DD-9E05-B44EBDA05D8E}" destId="{AB55AB71-D516-45FA-BBCF-45DC21EB1652}" srcOrd="0" destOrd="0" presId="urn:microsoft.com/office/officeart/2005/8/layout/hierarchy1"/>
    <dgm:cxn modelId="{2BC40513-6668-4AE4-BDD1-8CA786FB6B0E}" type="presParOf" srcId="{3B970FE1-D2BB-40DD-9E05-B44EBDA05D8E}" destId="{26C887FB-0BC7-40CE-A03C-3B12FF047CBA}" srcOrd="1" destOrd="0" presId="urn:microsoft.com/office/officeart/2005/8/layout/hierarchy1"/>
    <dgm:cxn modelId="{2FAA5269-E992-4FCA-B104-8118EF3321B6}" type="presParOf" srcId="{F500D2CC-9066-4A54-8C51-93140820212C}" destId="{B05D28EC-B65C-4078-BF61-B5474F08D404}" srcOrd="1" destOrd="0" presId="urn:microsoft.com/office/officeart/2005/8/layout/hierarchy1"/>
    <dgm:cxn modelId="{1096D92D-CDE7-48C9-8BF1-21761DD9ACC5}" type="presParOf" srcId="{E2D283B6-346C-4340-8A3D-E811A77FF41A}" destId="{BDE787C4-E45B-4AB7-8D7E-B22175E0D98B}" srcOrd="4" destOrd="0" presId="urn:microsoft.com/office/officeart/2005/8/layout/hierarchy1"/>
    <dgm:cxn modelId="{A6E831FC-7D7E-442C-BCC9-8C0D452122F3}" type="presParOf" srcId="{E2D283B6-346C-4340-8A3D-E811A77FF41A}" destId="{0E73EE37-AB5A-417A-9CE4-1551AF37D977}" srcOrd="5" destOrd="0" presId="urn:microsoft.com/office/officeart/2005/8/layout/hierarchy1"/>
    <dgm:cxn modelId="{E34A6C57-7569-43D9-93C0-9D49C8ADBC35}" type="presParOf" srcId="{0E73EE37-AB5A-417A-9CE4-1551AF37D977}" destId="{CA2EE493-75EA-4DC1-97E9-9857D8AF8FFF}" srcOrd="0" destOrd="0" presId="urn:microsoft.com/office/officeart/2005/8/layout/hierarchy1"/>
    <dgm:cxn modelId="{DE4CFDBB-F3F2-49A1-BFAA-CB23E3195ECB}" type="presParOf" srcId="{CA2EE493-75EA-4DC1-97E9-9857D8AF8FFF}" destId="{CE75B49B-6C18-420B-849A-6B89453A58ED}" srcOrd="0" destOrd="0" presId="urn:microsoft.com/office/officeart/2005/8/layout/hierarchy1"/>
    <dgm:cxn modelId="{ABE98D29-B0D8-4565-B271-B162DAEFBCC9}" type="presParOf" srcId="{CA2EE493-75EA-4DC1-97E9-9857D8AF8FFF}" destId="{418632F4-2AD6-47C6-8467-319C51AF6E17}" srcOrd="1" destOrd="0" presId="urn:microsoft.com/office/officeart/2005/8/layout/hierarchy1"/>
    <dgm:cxn modelId="{A530E757-9F77-448F-B656-18DAA6C08BF0}" type="presParOf" srcId="{0E73EE37-AB5A-417A-9CE4-1551AF37D977}" destId="{8E86D7C9-3C15-485B-92C9-17798B71164C}" srcOrd="1" destOrd="0" presId="urn:microsoft.com/office/officeart/2005/8/layout/hierarchy1"/>
    <dgm:cxn modelId="{D1837894-22F4-4E26-95BD-5CE7FA45ECCC}" type="presParOf" srcId="{E2D283B6-346C-4340-8A3D-E811A77FF41A}" destId="{8280A807-04EF-403C-9CA2-01F8DBC3FD46}" srcOrd="6" destOrd="0" presId="urn:microsoft.com/office/officeart/2005/8/layout/hierarchy1"/>
    <dgm:cxn modelId="{BE30852A-E569-484A-A777-0BD94EB72628}" type="presParOf" srcId="{E2D283B6-346C-4340-8A3D-E811A77FF41A}" destId="{1DE20E34-C2DA-4BBE-B0CE-D304BF48737B}" srcOrd="7" destOrd="0" presId="urn:microsoft.com/office/officeart/2005/8/layout/hierarchy1"/>
    <dgm:cxn modelId="{2B815DEE-61FD-4D83-996A-6CEC4C45E669}" type="presParOf" srcId="{1DE20E34-C2DA-4BBE-B0CE-D304BF48737B}" destId="{76798C2C-639F-47AB-8464-FAF9E64B7C0C}" srcOrd="0" destOrd="0" presId="urn:microsoft.com/office/officeart/2005/8/layout/hierarchy1"/>
    <dgm:cxn modelId="{B1426360-2505-4825-A87A-DB4F3AFA6C37}" type="presParOf" srcId="{76798C2C-639F-47AB-8464-FAF9E64B7C0C}" destId="{4FAFE908-53A8-49E1-9982-46B6AE9DD963}" srcOrd="0" destOrd="0" presId="urn:microsoft.com/office/officeart/2005/8/layout/hierarchy1"/>
    <dgm:cxn modelId="{0A79C382-C9FB-4CDE-AE44-E70297B0E330}" type="presParOf" srcId="{76798C2C-639F-47AB-8464-FAF9E64B7C0C}" destId="{09118A1A-F1E8-4EA8-A193-97BE68CC0D4E}" srcOrd="1" destOrd="0" presId="urn:microsoft.com/office/officeart/2005/8/layout/hierarchy1"/>
    <dgm:cxn modelId="{7C0ED9A9-D5B3-497C-A3C5-6F8DFF579C76}" type="presParOf" srcId="{1DE20E34-C2DA-4BBE-B0CE-D304BF48737B}" destId="{9D9C2228-F9C5-46ED-8F88-D56876E10FE0}" srcOrd="1" destOrd="0" presId="urn:microsoft.com/office/officeart/2005/8/layout/hierarchy1"/>
    <dgm:cxn modelId="{A2F62845-3036-4DAF-B4F8-4E406DA72439}" type="presParOf" srcId="{E2D283B6-346C-4340-8A3D-E811A77FF41A}" destId="{0C86B264-1D31-4675-8DC6-551D0FAC45A8}" srcOrd="8" destOrd="0" presId="urn:microsoft.com/office/officeart/2005/8/layout/hierarchy1"/>
    <dgm:cxn modelId="{E326C775-2B67-4C09-B951-066915495994}" type="presParOf" srcId="{E2D283B6-346C-4340-8A3D-E811A77FF41A}" destId="{663C9804-55F2-4172-A66F-AFC723C254B4}" srcOrd="9" destOrd="0" presId="urn:microsoft.com/office/officeart/2005/8/layout/hierarchy1"/>
    <dgm:cxn modelId="{27299CE1-0989-48A2-B0FF-18DD23CDDF83}" type="presParOf" srcId="{663C9804-55F2-4172-A66F-AFC723C254B4}" destId="{82B7F034-CC4D-46AA-8588-3F5D27CD27F4}" srcOrd="0" destOrd="0" presId="urn:microsoft.com/office/officeart/2005/8/layout/hierarchy1"/>
    <dgm:cxn modelId="{5B47F2A8-D23A-465A-B87A-AB49A852ACE4}" type="presParOf" srcId="{82B7F034-CC4D-46AA-8588-3F5D27CD27F4}" destId="{377E5463-4693-46CB-8D10-1F920D9593F3}" srcOrd="0" destOrd="0" presId="urn:microsoft.com/office/officeart/2005/8/layout/hierarchy1"/>
    <dgm:cxn modelId="{A8816017-CEFF-4AD2-919B-83FD291D466D}" type="presParOf" srcId="{82B7F034-CC4D-46AA-8588-3F5D27CD27F4}" destId="{CA9DD5C0-A2F5-41F0-B10F-76EA4AFF1D55}" srcOrd="1" destOrd="0" presId="urn:microsoft.com/office/officeart/2005/8/layout/hierarchy1"/>
    <dgm:cxn modelId="{37CD3873-A6B5-4C8C-A609-53C6E9E91C83}" type="presParOf" srcId="{663C9804-55F2-4172-A66F-AFC723C254B4}" destId="{0A67F530-C360-4230-B0CE-8CD4666D9E1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E31CD3-5724-4CBA-8733-D515794835BA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486B19-3065-4185-9BFB-5DA80F3554D0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u="sng" baseline="0" dirty="0" smtClean="0">
              <a:solidFill>
                <a:schemeClr val="tx1"/>
              </a:solidFill>
            </a:rPr>
            <a:t>Методы обучения </a:t>
          </a:r>
          <a:endParaRPr lang="ru-RU" u="sng" baseline="0" dirty="0">
            <a:solidFill>
              <a:schemeClr val="tx1"/>
            </a:solidFill>
          </a:endParaRPr>
        </a:p>
      </dgm:t>
    </dgm:pt>
    <dgm:pt modelId="{7FF1FA94-EEB4-42DE-85EB-ABADB9CAA7C5}" type="parTrans" cxnId="{4C37E63B-C037-4B50-9042-B6F7891828F9}">
      <dgm:prSet/>
      <dgm:spPr/>
      <dgm:t>
        <a:bodyPr/>
        <a:lstStyle/>
        <a:p>
          <a:endParaRPr lang="ru-RU"/>
        </a:p>
      </dgm:t>
    </dgm:pt>
    <dgm:pt modelId="{27024C86-E052-46FD-9A17-AEB2D5C32E71}" type="sibTrans" cxnId="{4C37E63B-C037-4B50-9042-B6F7891828F9}">
      <dgm:prSet/>
      <dgm:spPr/>
      <dgm:t>
        <a:bodyPr/>
        <a:lstStyle/>
        <a:p>
          <a:endParaRPr lang="ru-RU"/>
        </a:p>
      </dgm:t>
    </dgm:pt>
    <dgm:pt modelId="{F0874509-82EC-44B0-B167-121A5353724D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aseline="0" dirty="0" smtClean="0">
              <a:solidFill>
                <a:schemeClr val="tx1"/>
              </a:solidFill>
            </a:rPr>
            <a:t>Частично-поисковый (беседа при работе с картой, сравнение, анализ статистических данных)</a:t>
          </a:r>
          <a:endParaRPr lang="ru-RU" baseline="0" dirty="0">
            <a:solidFill>
              <a:schemeClr val="tx1"/>
            </a:solidFill>
          </a:endParaRPr>
        </a:p>
      </dgm:t>
    </dgm:pt>
    <dgm:pt modelId="{1C2A2E72-ADA4-4039-9654-13CDA45E1838}" type="parTrans" cxnId="{D2C7646A-75FF-41C8-B702-0403AE5F58B6}">
      <dgm:prSet/>
      <dgm:spPr/>
      <dgm:t>
        <a:bodyPr/>
        <a:lstStyle/>
        <a:p>
          <a:endParaRPr lang="ru-RU"/>
        </a:p>
      </dgm:t>
    </dgm:pt>
    <dgm:pt modelId="{303C0E6D-DCDA-4ED4-90A2-61D85268B9B0}" type="sibTrans" cxnId="{D2C7646A-75FF-41C8-B702-0403AE5F58B6}">
      <dgm:prSet/>
      <dgm:spPr/>
      <dgm:t>
        <a:bodyPr/>
        <a:lstStyle/>
        <a:p>
          <a:endParaRPr lang="ru-RU"/>
        </a:p>
      </dgm:t>
    </dgm:pt>
    <dgm:pt modelId="{7CFDFB7B-4D83-4D63-B379-07C8C018A968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aseline="0" dirty="0" smtClean="0">
              <a:solidFill>
                <a:schemeClr val="tx1"/>
              </a:solidFill>
            </a:rPr>
            <a:t>Практический (работа с картой)</a:t>
          </a:r>
          <a:endParaRPr lang="ru-RU" baseline="0" dirty="0">
            <a:solidFill>
              <a:schemeClr val="tx1"/>
            </a:solidFill>
          </a:endParaRPr>
        </a:p>
      </dgm:t>
    </dgm:pt>
    <dgm:pt modelId="{08601164-9899-4160-A0F7-4FA0E0EE4A73}" type="parTrans" cxnId="{1096CE47-B31E-4651-B75D-AC8C263B4941}">
      <dgm:prSet/>
      <dgm:spPr/>
      <dgm:t>
        <a:bodyPr/>
        <a:lstStyle/>
        <a:p>
          <a:endParaRPr lang="ru-RU"/>
        </a:p>
      </dgm:t>
    </dgm:pt>
    <dgm:pt modelId="{8FDD52A1-FF29-4BFD-AEBF-D06238ED201C}" type="sibTrans" cxnId="{1096CE47-B31E-4651-B75D-AC8C263B4941}">
      <dgm:prSet/>
      <dgm:spPr/>
      <dgm:t>
        <a:bodyPr/>
        <a:lstStyle/>
        <a:p>
          <a:endParaRPr lang="ru-RU"/>
        </a:p>
      </dgm:t>
    </dgm:pt>
    <dgm:pt modelId="{95E314F6-1104-4898-9A60-9AF9D626F597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u="sng" dirty="0" smtClean="0">
              <a:solidFill>
                <a:schemeClr val="tx1"/>
              </a:solidFill>
            </a:rPr>
            <a:t>Средства организации учебной деятельности</a:t>
          </a:r>
          <a:endParaRPr lang="ru-RU" u="sng" dirty="0">
            <a:solidFill>
              <a:schemeClr val="tx1"/>
            </a:solidFill>
          </a:endParaRPr>
        </a:p>
      </dgm:t>
    </dgm:pt>
    <dgm:pt modelId="{33A53BD1-B842-489B-BC2F-5C17CDF4D308}" type="parTrans" cxnId="{302400EF-2EDB-4072-986C-9E8BB437685D}">
      <dgm:prSet/>
      <dgm:spPr/>
      <dgm:t>
        <a:bodyPr/>
        <a:lstStyle/>
        <a:p>
          <a:endParaRPr lang="ru-RU"/>
        </a:p>
      </dgm:t>
    </dgm:pt>
    <dgm:pt modelId="{1B510E9C-4820-419A-9D4E-DCC0F2C82AAD}" type="sibTrans" cxnId="{302400EF-2EDB-4072-986C-9E8BB437685D}">
      <dgm:prSet/>
      <dgm:spPr/>
      <dgm:t>
        <a:bodyPr/>
        <a:lstStyle/>
        <a:p>
          <a:endParaRPr lang="ru-RU"/>
        </a:p>
      </dgm:t>
    </dgm:pt>
    <dgm:pt modelId="{DDEEBE5B-DA46-4808-92B7-496EE36F687E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Учебник, рабочая тетрадь </a:t>
          </a:r>
          <a:endParaRPr lang="ru-RU" dirty="0">
            <a:solidFill>
              <a:schemeClr val="tx1"/>
            </a:solidFill>
          </a:endParaRPr>
        </a:p>
      </dgm:t>
    </dgm:pt>
    <dgm:pt modelId="{CB2B4F79-ECC5-4C43-A971-D22D7C18DA51}" type="parTrans" cxnId="{048E346A-A817-4F8F-8734-00F7DA79AEAC}">
      <dgm:prSet/>
      <dgm:spPr/>
      <dgm:t>
        <a:bodyPr/>
        <a:lstStyle/>
        <a:p>
          <a:endParaRPr lang="ru-RU"/>
        </a:p>
      </dgm:t>
    </dgm:pt>
    <dgm:pt modelId="{8DB7983A-9B4C-446F-9A77-5AE33E9E3963}" type="sibTrans" cxnId="{048E346A-A817-4F8F-8734-00F7DA79AEAC}">
      <dgm:prSet/>
      <dgm:spPr/>
      <dgm:t>
        <a:bodyPr/>
        <a:lstStyle/>
        <a:p>
          <a:endParaRPr lang="ru-RU"/>
        </a:p>
      </dgm:t>
    </dgm:pt>
    <dgm:pt modelId="{5D8378D2-A4BF-4A4D-90E6-FFDBC74ADDD7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Атлас, контурные карты</a:t>
          </a:r>
          <a:endParaRPr lang="ru-RU" dirty="0">
            <a:solidFill>
              <a:schemeClr val="tx1"/>
            </a:solidFill>
          </a:endParaRPr>
        </a:p>
      </dgm:t>
    </dgm:pt>
    <dgm:pt modelId="{3A896C0F-4EBC-46A5-9D7F-AFFFCB7AA4D0}" type="parTrans" cxnId="{65C31476-25B2-4B82-A26B-6F96F0BC0689}">
      <dgm:prSet/>
      <dgm:spPr/>
      <dgm:t>
        <a:bodyPr/>
        <a:lstStyle/>
        <a:p>
          <a:endParaRPr lang="ru-RU"/>
        </a:p>
      </dgm:t>
    </dgm:pt>
    <dgm:pt modelId="{E2E2A4CE-DBEE-48E3-A20C-1491B79BC467}" type="sibTrans" cxnId="{65C31476-25B2-4B82-A26B-6F96F0BC0689}">
      <dgm:prSet/>
      <dgm:spPr/>
      <dgm:t>
        <a:bodyPr/>
        <a:lstStyle/>
        <a:p>
          <a:endParaRPr lang="ru-RU"/>
        </a:p>
      </dgm:t>
    </dgm:pt>
    <dgm:pt modelId="{3E4DEF93-5F53-4F35-B9F9-98E8DCC5E374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u="sng" dirty="0" smtClean="0">
              <a:solidFill>
                <a:schemeClr val="tx1"/>
              </a:solidFill>
            </a:rPr>
            <a:t>Формы и технологии организации учебной деятельности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49F513BD-66BA-4B1A-8ABF-996B4AD137BD}" type="parTrans" cxnId="{5CBEC142-44DB-4C10-9761-2CA8C714FBC5}">
      <dgm:prSet/>
      <dgm:spPr/>
      <dgm:t>
        <a:bodyPr/>
        <a:lstStyle/>
        <a:p>
          <a:endParaRPr lang="ru-RU"/>
        </a:p>
      </dgm:t>
    </dgm:pt>
    <dgm:pt modelId="{6CCEA93E-8307-4E52-9587-5C9CE62BE838}" type="sibTrans" cxnId="{5CBEC142-44DB-4C10-9761-2CA8C714FBC5}">
      <dgm:prSet/>
      <dgm:spPr/>
      <dgm:t>
        <a:bodyPr/>
        <a:lstStyle/>
        <a:p>
          <a:endParaRPr lang="ru-RU"/>
        </a:p>
      </dgm:t>
    </dgm:pt>
    <dgm:pt modelId="{E33E8EFA-3F28-42F2-A818-E7E3E5955AD0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Фронтальная, парная</a:t>
          </a:r>
          <a:endParaRPr lang="ru-RU" dirty="0">
            <a:solidFill>
              <a:schemeClr val="tx1"/>
            </a:solidFill>
          </a:endParaRPr>
        </a:p>
      </dgm:t>
    </dgm:pt>
    <dgm:pt modelId="{D413C169-41EA-47A1-AF63-DFF639C232D0}" type="parTrans" cxnId="{4301D38F-11F6-4E8A-868D-73B588936A07}">
      <dgm:prSet/>
      <dgm:spPr/>
      <dgm:t>
        <a:bodyPr/>
        <a:lstStyle/>
        <a:p>
          <a:endParaRPr lang="ru-RU"/>
        </a:p>
      </dgm:t>
    </dgm:pt>
    <dgm:pt modelId="{2E95D4F6-3412-4B7B-9CE7-EBB93FB44D1A}" type="sibTrans" cxnId="{4301D38F-11F6-4E8A-868D-73B588936A07}">
      <dgm:prSet/>
      <dgm:spPr/>
      <dgm:t>
        <a:bodyPr/>
        <a:lstStyle/>
        <a:p>
          <a:endParaRPr lang="ru-RU"/>
        </a:p>
      </dgm:t>
    </dgm:pt>
    <dgm:pt modelId="{EBD4B96B-7371-4B4A-B3C6-A75F96B1C5E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Элементы ЛОО технологии, коллективное </a:t>
          </a:r>
          <a:r>
            <a:rPr lang="ru-RU" dirty="0" err="1" smtClean="0">
              <a:solidFill>
                <a:schemeClr val="tx1"/>
              </a:solidFill>
            </a:rPr>
            <a:t>взаимообучение</a:t>
          </a:r>
          <a:r>
            <a:rPr lang="ru-RU" dirty="0" smtClean="0">
              <a:solidFill>
                <a:schemeClr val="tx1"/>
              </a:solidFill>
            </a:rPr>
            <a:t>, учебно-исследовательская деятельность (школа географа-исследователя)</a:t>
          </a:r>
          <a:endParaRPr lang="ru-RU" dirty="0">
            <a:solidFill>
              <a:schemeClr val="tx1"/>
            </a:solidFill>
          </a:endParaRPr>
        </a:p>
      </dgm:t>
    </dgm:pt>
    <dgm:pt modelId="{21D0A49B-EAB9-4C5C-81D7-026C96497B27}" type="parTrans" cxnId="{D3CF2B5B-636F-473B-ACC7-9EFF56D77647}">
      <dgm:prSet/>
      <dgm:spPr/>
      <dgm:t>
        <a:bodyPr/>
        <a:lstStyle/>
        <a:p>
          <a:endParaRPr lang="ru-RU"/>
        </a:p>
      </dgm:t>
    </dgm:pt>
    <dgm:pt modelId="{BDE89F63-1359-43DF-9A30-3E14D19BDFC6}" type="sibTrans" cxnId="{D3CF2B5B-636F-473B-ACC7-9EFF56D77647}">
      <dgm:prSet/>
      <dgm:spPr/>
      <dgm:t>
        <a:bodyPr/>
        <a:lstStyle/>
        <a:p>
          <a:endParaRPr lang="ru-RU"/>
        </a:p>
      </dgm:t>
    </dgm:pt>
    <dgm:pt modelId="{EAF425FE-60B3-4B0B-B65E-1858AE033B2F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Электронный учебник</a:t>
          </a:r>
          <a:endParaRPr lang="ru-RU" dirty="0">
            <a:solidFill>
              <a:schemeClr val="tx1"/>
            </a:solidFill>
          </a:endParaRPr>
        </a:p>
      </dgm:t>
    </dgm:pt>
    <dgm:pt modelId="{FC2868A0-A972-4821-95ED-DFBB54A43572}" type="parTrans" cxnId="{851A0F9B-F3D7-4C32-A70B-09BEF6080AEA}">
      <dgm:prSet/>
      <dgm:spPr/>
      <dgm:t>
        <a:bodyPr/>
        <a:lstStyle/>
        <a:p>
          <a:endParaRPr lang="ru-RU"/>
        </a:p>
      </dgm:t>
    </dgm:pt>
    <dgm:pt modelId="{12B99E40-9282-42E6-A043-C95B37396F38}" type="sibTrans" cxnId="{851A0F9B-F3D7-4C32-A70B-09BEF6080AEA}">
      <dgm:prSet/>
      <dgm:spPr/>
      <dgm:t>
        <a:bodyPr/>
        <a:lstStyle/>
        <a:p>
          <a:endParaRPr lang="ru-RU"/>
        </a:p>
      </dgm:t>
    </dgm:pt>
    <dgm:pt modelId="{8F7E5263-FD5B-4DDB-8C7A-D3D7B6410CB1}" type="pres">
      <dgm:prSet presAssocID="{06E31CD3-5724-4CBA-8733-D515794835B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0C3411-F404-4907-9A62-4A24EAD0C8DD}" type="pres">
      <dgm:prSet presAssocID="{E2486B19-3065-4185-9BFB-5DA80F3554D0}" presName="comp" presStyleCnt="0"/>
      <dgm:spPr/>
    </dgm:pt>
    <dgm:pt modelId="{5882436D-F0B3-49A4-80CA-9A965D3DB4A6}" type="pres">
      <dgm:prSet presAssocID="{E2486B19-3065-4185-9BFB-5DA80F3554D0}" presName="box" presStyleLbl="node1" presStyleIdx="0" presStyleCnt="3"/>
      <dgm:spPr/>
      <dgm:t>
        <a:bodyPr/>
        <a:lstStyle/>
        <a:p>
          <a:endParaRPr lang="ru-RU"/>
        </a:p>
      </dgm:t>
    </dgm:pt>
    <dgm:pt modelId="{1617F86A-7D05-4A6A-9D94-9C5BDD57B20F}" type="pres">
      <dgm:prSet presAssocID="{E2486B19-3065-4185-9BFB-5DA80F3554D0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0328E4C-790D-4843-A1CD-DAFBD4A7F865}" type="pres">
      <dgm:prSet presAssocID="{E2486B19-3065-4185-9BFB-5DA80F3554D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FE5F5-4073-4A7B-A6C5-532C4B886CFF}" type="pres">
      <dgm:prSet presAssocID="{27024C86-E052-46FD-9A17-AEB2D5C32E71}" presName="spacer" presStyleCnt="0"/>
      <dgm:spPr/>
    </dgm:pt>
    <dgm:pt modelId="{9AC03491-C31A-4DD5-8D9E-F2649C8D8D66}" type="pres">
      <dgm:prSet presAssocID="{95E314F6-1104-4898-9A60-9AF9D626F597}" presName="comp" presStyleCnt="0"/>
      <dgm:spPr/>
    </dgm:pt>
    <dgm:pt modelId="{90472768-9596-46C3-8C03-980FD6FCAD0C}" type="pres">
      <dgm:prSet presAssocID="{95E314F6-1104-4898-9A60-9AF9D626F597}" presName="box" presStyleLbl="node1" presStyleIdx="1" presStyleCnt="3"/>
      <dgm:spPr/>
      <dgm:t>
        <a:bodyPr/>
        <a:lstStyle/>
        <a:p>
          <a:endParaRPr lang="ru-RU"/>
        </a:p>
      </dgm:t>
    </dgm:pt>
    <dgm:pt modelId="{9EF7646E-0C29-43CF-94B1-F9C6870B5E6C}" type="pres">
      <dgm:prSet presAssocID="{95E314F6-1104-4898-9A60-9AF9D626F59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F9E48C-739F-4BA7-9A10-D5E73FF6E12C}" type="pres">
      <dgm:prSet presAssocID="{95E314F6-1104-4898-9A60-9AF9D626F59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C2ABF-B814-47AB-A9C7-D0A65C62B714}" type="pres">
      <dgm:prSet presAssocID="{1B510E9C-4820-419A-9D4E-DCC0F2C82AAD}" presName="spacer" presStyleCnt="0"/>
      <dgm:spPr/>
    </dgm:pt>
    <dgm:pt modelId="{395E917F-564D-4E14-B224-FF051FE093AD}" type="pres">
      <dgm:prSet presAssocID="{3E4DEF93-5F53-4F35-B9F9-98E8DCC5E374}" presName="comp" presStyleCnt="0"/>
      <dgm:spPr/>
    </dgm:pt>
    <dgm:pt modelId="{661DC754-8B5B-4AC8-976D-D192C20D9593}" type="pres">
      <dgm:prSet presAssocID="{3E4DEF93-5F53-4F35-B9F9-98E8DCC5E374}" presName="box" presStyleLbl="node1" presStyleIdx="2" presStyleCnt="3"/>
      <dgm:spPr/>
      <dgm:t>
        <a:bodyPr/>
        <a:lstStyle/>
        <a:p>
          <a:endParaRPr lang="ru-RU"/>
        </a:p>
      </dgm:t>
    </dgm:pt>
    <dgm:pt modelId="{1F2E0D11-FD72-4500-866D-FCFEE05BE8F8}" type="pres">
      <dgm:prSet presAssocID="{3E4DEF93-5F53-4F35-B9F9-98E8DCC5E37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2976FE-77C7-48B9-B117-E04A33549D14}" type="pres">
      <dgm:prSet presAssocID="{3E4DEF93-5F53-4F35-B9F9-98E8DCC5E37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15BAD0-8F1B-47D1-A385-72CCDBE378BC}" type="presOf" srcId="{F0874509-82EC-44B0-B167-121A5353724D}" destId="{5882436D-F0B3-49A4-80CA-9A965D3DB4A6}" srcOrd="0" destOrd="1" presId="urn:microsoft.com/office/officeart/2005/8/layout/vList4#1"/>
    <dgm:cxn modelId="{62455A5D-20CB-4BB8-963F-882955FB0C2F}" type="presOf" srcId="{7CFDFB7B-4D83-4D63-B379-07C8C018A968}" destId="{90328E4C-790D-4843-A1CD-DAFBD4A7F865}" srcOrd="1" destOrd="2" presId="urn:microsoft.com/office/officeart/2005/8/layout/vList4#1"/>
    <dgm:cxn modelId="{FFA0FE03-E49D-4A9E-8EBC-EE721CD6440A}" type="presOf" srcId="{06E31CD3-5724-4CBA-8733-D515794835BA}" destId="{8F7E5263-FD5B-4DDB-8C7A-D3D7B6410CB1}" srcOrd="0" destOrd="0" presId="urn:microsoft.com/office/officeart/2005/8/layout/vList4#1"/>
    <dgm:cxn modelId="{69D271E4-F368-4CE4-93ED-66C0752100A1}" type="presOf" srcId="{EBD4B96B-7371-4B4A-B3C6-A75F96B1C5E8}" destId="{661DC754-8B5B-4AC8-976D-D192C20D9593}" srcOrd="0" destOrd="2" presId="urn:microsoft.com/office/officeart/2005/8/layout/vList4#1"/>
    <dgm:cxn modelId="{5CBEC142-44DB-4C10-9761-2CA8C714FBC5}" srcId="{06E31CD3-5724-4CBA-8733-D515794835BA}" destId="{3E4DEF93-5F53-4F35-B9F9-98E8DCC5E374}" srcOrd="2" destOrd="0" parTransId="{49F513BD-66BA-4B1A-8ABF-996B4AD137BD}" sibTransId="{6CCEA93E-8307-4E52-9587-5C9CE62BE838}"/>
    <dgm:cxn modelId="{CF029B8B-6115-47BB-8788-16908F8FCED0}" type="presOf" srcId="{95E314F6-1104-4898-9A60-9AF9D626F597}" destId="{90472768-9596-46C3-8C03-980FD6FCAD0C}" srcOrd="0" destOrd="0" presId="urn:microsoft.com/office/officeart/2005/8/layout/vList4#1"/>
    <dgm:cxn modelId="{B5D3935C-3857-465F-BD23-4D1681F9F181}" type="presOf" srcId="{DDEEBE5B-DA46-4808-92B7-496EE36F687E}" destId="{4DF9E48C-739F-4BA7-9A10-D5E73FF6E12C}" srcOrd="1" destOrd="1" presId="urn:microsoft.com/office/officeart/2005/8/layout/vList4#1"/>
    <dgm:cxn modelId="{B0BDF6F3-84ED-4DC5-8B9F-EC65A45F17D9}" type="presOf" srcId="{EAF425FE-60B3-4B0B-B65E-1858AE033B2F}" destId="{90472768-9596-46C3-8C03-980FD6FCAD0C}" srcOrd="0" destOrd="3" presId="urn:microsoft.com/office/officeart/2005/8/layout/vList4#1"/>
    <dgm:cxn modelId="{1DEE1606-0105-4D6C-9563-7EA0AAECF024}" type="presOf" srcId="{3E4DEF93-5F53-4F35-B9F9-98E8DCC5E374}" destId="{661DC754-8B5B-4AC8-976D-D192C20D9593}" srcOrd="0" destOrd="0" presId="urn:microsoft.com/office/officeart/2005/8/layout/vList4#1"/>
    <dgm:cxn modelId="{D2C7646A-75FF-41C8-B702-0403AE5F58B6}" srcId="{E2486B19-3065-4185-9BFB-5DA80F3554D0}" destId="{F0874509-82EC-44B0-B167-121A5353724D}" srcOrd="0" destOrd="0" parTransId="{1C2A2E72-ADA4-4039-9654-13CDA45E1838}" sibTransId="{303C0E6D-DCDA-4ED4-90A2-61D85268B9B0}"/>
    <dgm:cxn modelId="{7872D1D0-C07C-4E37-B72C-F0752081C895}" type="presOf" srcId="{E2486B19-3065-4185-9BFB-5DA80F3554D0}" destId="{90328E4C-790D-4843-A1CD-DAFBD4A7F865}" srcOrd="1" destOrd="0" presId="urn:microsoft.com/office/officeart/2005/8/layout/vList4#1"/>
    <dgm:cxn modelId="{4301D38F-11F6-4E8A-868D-73B588936A07}" srcId="{3E4DEF93-5F53-4F35-B9F9-98E8DCC5E374}" destId="{E33E8EFA-3F28-42F2-A818-E7E3E5955AD0}" srcOrd="0" destOrd="0" parTransId="{D413C169-41EA-47A1-AF63-DFF639C232D0}" sibTransId="{2E95D4F6-3412-4B7B-9CE7-EBB93FB44D1A}"/>
    <dgm:cxn modelId="{85578314-069D-4CD3-89A9-8EC40B841A48}" type="presOf" srcId="{EBD4B96B-7371-4B4A-B3C6-A75F96B1C5E8}" destId="{622976FE-77C7-48B9-B117-E04A33549D14}" srcOrd="1" destOrd="2" presId="urn:microsoft.com/office/officeart/2005/8/layout/vList4#1"/>
    <dgm:cxn modelId="{1096CE47-B31E-4651-B75D-AC8C263B4941}" srcId="{E2486B19-3065-4185-9BFB-5DA80F3554D0}" destId="{7CFDFB7B-4D83-4D63-B379-07C8C018A968}" srcOrd="1" destOrd="0" parTransId="{08601164-9899-4160-A0F7-4FA0E0EE4A73}" sibTransId="{8FDD52A1-FF29-4BFD-AEBF-D06238ED201C}"/>
    <dgm:cxn modelId="{048E346A-A817-4F8F-8734-00F7DA79AEAC}" srcId="{95E314F6-1104-4898-9A60-9AF9D626F597}" destId="{DDEEBE5B-DA46-4808-92B7-496EE36F687E}" srcOrd="0" destOrd="0" parTransId="{CB2B4F79-ECC5-4C43-A971-D22D7C18DA51}" sibTransId="{8DB7983A-9B4C-446F-9A77-5AE33E9E3963}"/>
    <dgm:cxn modelId="{5046851C-3572-4561-95F0-9502C91D52DE}" type="presOf" srcId="{5D8378D2-A4BF-4A4D-90E6-FFDBC74ADDD7}" destId="{4DF9E48C-739F-4BA7-9A10-D5E73FF6E12C}" srcOrd="1" destOrd="2" presId="urn:microsoft.com/office/officeart/2005/8/layout/vList4#1"/>
    <dgm:cxn modelId="{302400EF-2EDB-4072-986C-9E8BB437685D}" srcId="{06E31CD3-5724-4CBA-8733-D515794835BA}" destId="{95E314F6-1104-4898-9A60-9AF9D626F597}" srcOrd="1" destOrd="0" parTransId="{33A53BD1-B842-489B-BC2F-5C17CDF4D308}" sibTransId="{1B510E9C-4820-419A-9D4E-DCC0F2C82AAD}"/>
    <dgm:cxn modelId="{8176E6F3-F963-4F1D-8CCA-B78414600D73}" type="presOf" srcId="{95E314F6-1104-4898-9A60-9AF9D626F597}" destId="{4DF9E48C-739F-4BA7-9A10-D5E73FF6E12C}" srcOrd="1" destOrd="0" presId="urn:microsoft.com/office/officeart/2005/8/layout/vList4#1"/>
    <dgm:cxn modelId="{92784C9F-38D5-4544-8BB9-985101B0EC1F}" type="presOf" srcId="{7CFDFB7B-4D83-4D63-B379-07C8C018A968}" destId="{5882436D-F0B3-49A4-80CA-9A965D3DB4A6}" srcOrd="0" destOrd="2" presId="urn:microsoft.com/office/officeart/2005/8/layout/vList4#1"/>
    <dgm:cxn modelId="{ED08E794-D9FD-4CD9-A57D-A54B5545CF1C}" type="presOf" srcId="{E33E8EFA-3F28-42F2-A818-E7E3E5955AD0}" destId="{622976FE-77C7-48B9-B117-E04A33549D14}" srcOrd="1" destOrd="1" presId="urn:microsoft.com/office/officeart/2005/8/layout/vList4#1"/>
    <dgm:cxn modelId="{D3CF2B5B-636F-473B-ACC7-9EFF56D77647}" srcId="{3E4DEF93-5F53-4F35-B9F9-98E8DCC5E374}" destId="{EBD4B96B-7371-4B4A-B3C6-A75F96B1C5E8}" srcOrd="1" destOrd="0" parTransId="{21D0A49B-EAB9-4C5C-81D7-026C96497B27}" sibTransId="{BDE89F63-1359-43DF-9A30-3E14D19BDFC6}"/>
    <dgm:cxn modelId="{65C31476-25B2-4B82-A26B-6F96F0BC0689}" srcId="{95E314F6-1104-4898-9A60-9AF9D626F597}" destId="{5D8378D2-A4BF-4A4D-90E6-FFDBC74ADDD7}" srcOrd="1" destOrd="0" parTransId="{3A896C0F-4EBC-46A5-9D7F-AFFFCB7AA4D0}" sibTransId="{E2E2A4CE-DBEE-48E3-A20C-1491B79BC467}"/>
    <dgm:cxn modelId="{4195EF78-D534-4E6F-9405-6FEB20629B26}" type="presOf" srcId="{DDEEBE5B-DA46-4808-92B7-496EE36F687E}" destId="{90472768-9596-46C3-8C03-980FD6FCAD0C}" srcOrd="0" destOrd="1" presId="urn:microsoft.com/office/officeart/2005/8/layout/vList4#1"/>
    <dgm:cxn modelId="{B6647BBE-1130-4B8F-9D74-6C3F1EAAF071}" type="presOf" srcId="{E33E8EFA-3F28-42F2-A818-E7E3E5955AD0}" destId="{661DC754-8B5B-4AC8-976D-D192C20D9593}" srcOrd="0" destOrd="1" presId="urn:microsoft.com/office/officeart/2005/8/layout/vList4#1"/>
    <dgm:cxn modelId="{77201334-1FB2-4548-89EB-04F2E20BD37F}" type="presOf" srcId="{E2486B19-3065-4185-9BFB-5DA80F3554D0}" destId="{5882436D-F0B3-49A4-80CA-9A965D3DB4A6}" srcOrd="0" destOrd="0" presId="urn:microsoft.com/office/officeart/2005/8/layout/vList4#1"/>
    <dgm:cxn modelId="{1B93730F-FC2B-4AD8-BFDA-B4C2F17791B7}" type="presOf" srcId="{3E4DEF93-5F53-4F35-B9F9-98E8DCC5E374}" destId="{622976FE-77C7-48B9-B117-E04A33549D14}" srcOrd="1" destOrd="0" presId="urn:microsoft.com/office/officeart/2005/8/layout/vList4#1"/>
    <dgm:cxn modelId="{851A0F9B-F3D7-4C32-A70B-09BEF6080AEA}" srcId="{95E314F6-1104-4898-9A60-9AF9D626F597}" destId="{EAF425FE-60B3-4B0B-B65E-1858AE033B2F}" srcOrd="2" destOrd="0" parTransId="{FC2868A0-A972-4821-95ED-DFBB54A43572}" sibTransId="{12B99E40-9282-42E6-A043-C95B37396F38}"/>
    <dgm:cxn modelId="{4C37E63B-C037-4B50-9042-B6F7891828F9}" srcId="{06E31CD3-5724-4CBA-8733-D515794835BA}" destId="{E2486B19-3065-4185-9BFB-5DA80F3554D0}" srcOrd="0" destOrd="0" parTransId="{7FF1FA94-EEB4-42DE-85EB-ABADB9CAA7C5}" sibTransId="{27024C86-E052-46FD-9A17-AEB2D5C32E71}"/>
    <dgm:cxn modelId="{1FB0E1F0-2C97-425D-B90B-CEB3E9D50DB5}" type="presOf" srcId="{F0874509-82EC-44B0-B167-121A5353724D}" destId="{90328E4C-790D-4843-A1CD-DAFBD4A7F865}" srcOrd="1" destOrd="1" presId="urn:microsoft.com/office/officeart/2005/8/layout/vList4#1"/>
    <dgm:cxn modelId="{A20C1F00-D62D-4C98-8688-114CA6DE00A6}" type="presOf" srcId="{EAF425FE-60B3-4B0B-B65E-1858AE033B2F}" destId="{4DF9E48C-739F-4BA7-9A10-D5E73FF6E12C}" srcOrd="1" destOrd="3" presId="urn:microsoft.com/office/officeart/2005/8/layout/vList4#1"/>
    <dgm:cxn modelId="{B4CA43B1-B5AF-4325-9CBE-FD88567A45AA}" type="presOf" srcId="{5D8378D2-A4BF-4A4D-90E6-FFDBC74ADDD7}" destId="{90472768-9596-46C3-8C03-980FD6FCAD0C}" srcOrd="0" destOrd="2" presId="urn:microsoft.com/office/officeart/2005/8/layout/vList4#1"/>
    <dgm:cxn modelId="{80CA5BFC-0E22-49AD-B9C8-6F52A043A3A5}" type="presParOf" srcId="{8F7E5263-FD5B-4DDB-8C7A-D3D7B6410CB1}" destId="{220C3411-F404-4907-9A62-4A24EAD0C8DD}" srcOrd="0" destOrd="0" presId="urn:microsoft.com/office/officeart/2005/8/layout/vList4#1"/>
    <dgm:cxn modelId="{16436C20-EBAA-40AD-8C8D-729109CD3A26}" type="presParOf" srcId="{220C3411-F404-4907-9A62-4A24EAD0C8DD}" destId="{5882436D-F0B3-49A4-80CA-9A965D3DB4A6}" srcOrd="0" destOrd="0" presId="urn:microsoft.com/office/officeart/2005/8/layout/vList4#1"/>
    <dgm:cxn modelId="{08776D9F-0539-4FF0-A45C-2193CE62CA24}" type="presParOf" srcId="{220C3411-F404-4907-9A62-4A24EAD0C8DD}" destId="{1617F86A-7D05-4A6A-9D94-9C5BDD57B20F}" srcOrd="1" destOrd="0" presId="urn:microsoft.com/office/officeart/2005/8/layout/vList4#1"/>
    <dgm:cxn modelId="{15D11ED4-946C-4DD4-B2E5-CDF17D2BD7FC}" type="presParOf" srcId="{220C3411-F404-4907-9A62-4A24EAD0C8DD}" destId="{90328E4C-790D-4843-A1CD-DAFBD4A7F865}" srcOrd="2" destOrd="0" presId="urn:microsoft.com/office/officeart/2005/8/layout/vList4#1"/>
    <dgm:cxn modelId="{BCAF22F1-5728-4895-8598-2D6BCF0D07D3}" type="presParOf" srcId="{8F7E5263-FD5B-4DDB-8C7A-D3D7B6410CB1}" destId="{3FBFE5F5-4073-4A7B-A6C5-532C4B886CFF}" srcOrd="1" destOrd="0" presId="urn:microsoft.com/office/officeart/2005/8/layout/vList4#1"/>
    <dgm:cxn modelId="{2F819602-AFEE-4F24-8974-74BA53BDC3A6}" type="presParOf" srcId="{8F7E5263-FD5B-4DDB-8C7A-D3D7B6410CB1}" destId="{9AC03491-C31A-4DD5-8D9E-F2649C8D8D66}" srcOrd="2" destOrd="0" presId="urn:microsoft.com/office/officeart/2005/8/layout/vList4#1"/>
    <dgm:cxn modelId="{F7A441F4-FAED-49C5-AF50-55BA3C059F82}" type="presParOf" srcId="{9AC03491-C31A-4DD5-8D9E-F2649C8D8D66}" destId="{90472768-9596-46C3-8C03-980FD6FCAD0C}" srcOrd="0" destOrd="0" presId="urn:microsoft.com/office/officeart/2005/8/layout/vList4#1"/>
    <dgm:cxn modelId="{B924AB68-3BBE-4508-BF0E-66246AA8F22C}" type="presParOf" srcId="{9AC03491-C31A-4DD5-8D9E-F2649C8D8D66}" destId="{9EF7646E-0C29-43CF-94B1-F9C6870B5E6C}" srcOrd="1" destOrd="0" presId="urn:microsoft.com/office/officeart/2005/8/layout/vList4#1"/>
    <dgm:cxn modelId="{CEF61201-C83D-4744-98E5-F41D37667962}" type="presParOf" srcId="{9AC03491-C31A-4DD5-8D9E-F2649C8D8D66}" destId="{4DF9E48C-739F-4BA7-9A10-D5E73FF6E12C}" srcOrd="2" destOrd="0" presId="urn:microsoft.com/office/officeart/2005/8/layout/vList4#1"/>
    <dgm:cxn modelId="{7B5AFAA8-4E6D-49EE-A5EE-73CEB4814CD9}" type="presParOf" srcId="{8F7E5263-FD5B-4DDB-8C7A-D3D7B6410CB1}" destId="{2B2C2ABF-B814-47AB-A9C7-D0A65C62B714}" srcOrd="3" destOrd="0" presId="urn:microsoft.com/office/officeart/2005/8/layout/vList4#1"/>
    <dgm:cxn modelId="{8C464961-3BF2-480E-BDCF-A7BA4DD8DBC5}" type="presParOf" srcId="{8F7E5263-FD5B-4DDB-8C7A-D3D7B6410CB1}" destId="{395E917F-564D-4E14-B224-FF051FE093AD}" srcOrd="4" destOrd="0" presId="urn:microsoft.com/office/officeart/2005/8/layout/vList4#1"/>
    <dgm:cxn modelId="{ECBE23CD-F2D0-4E38-90C4-43BA98DDA7B0}" type="presParOf" srcId="{395E917F-564D-4E14-B224-FF051FE093AD}" destId="{661DC754-8B5B-4AC8-976D-D192C20D9593}" srcOrd="0" destOrd="0" presId="urn:microsoft.com/office/officeart/2005/8/layout/vList4#1"/>
    <dgm:cxn modelId="{E81713D6-3734-422F-B205-8EDE15C67618}" type="presParOf" srcId="{395E917F-564D-4E14-B224-FF051FE093AD}" destId="{1F2E0D11-FD72-4500-866D-FCFEE05BE8F8}" srcOrd="1" destOrd="0" presId="urn:microsoft.com/office/officeart/2005/8/layout/vList4#1"/>
    <dgm:cxn modelId="{291A0F10-5199-4E20-9A7A-A6988CF3ACE1}" type="presParOf" srcId="{395E917F-564D-4E14-B224-FF051FE093AD}" destId="{622976FE-77C7-48B9-B117-E04A33549D1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7C2D3F-4EC8-46DB-BEC2-7A62929D0664}">
      <dsp:nvSpPr>
        <dsp:cNvPr id="0" name=""/>
        <dsp:cNvSpPr/>
      </dsp:nvSpPr>
      <dsp:spPr>
        <a:xfrm>
          <a:off x="1869197" y="0"/>
          <a:ext cx="4143208" cy="4143208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ИОС региона</a:t>
          </a:r>
          <a:endParaRPr lang="ru-RU" sz="1600" kern="1200" dirty="0"/>
        </a:p>
      </dsp:txBody>
      <dsp:txXfrm>
        <a:off x="3361581" y="207160"/>
        <a:ext cx="1158440" cy="621481"/>
      </dsp:txXfrm>
    </dsp:sp>
    <dsp:sp modelId="{C5ECFCCC-94D5-427F-A78D-99117054AB0E}">
      <dsp:nvSpPr>
        <dsp:cNvPr id="0" name=""/>
        <dsp:cNvSpPr/>
      </dsp:nvSpPr>
      <dsp:spPr>
        <a:xfrm>
          <a:off x="2095184" y="828641"/>
          <a:ext cx="3691233" cy="331456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357918"/>
                <a:satOff val="-21360"/>
                <a:lumOff val="27012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357918"/>
                <a:satOff val="-21360"/>
                <a:lumOff val="27012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357918"/>
                <a:satOff val="-21360"/>
                <a:lumOff val="270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ИОС </a:t>
          </a:r>
          <a:r>
            <a:rPr lang="ru-RU" sz="1200" kern="1200" dirty="0" smtClean="0"/>
            <a:t>муниципального района</a:t>
          </a:r>
          <a:endParaRPr lang="ru-RU" sz="1200" kern="1200" dirty="0"/>
        </a:p>
      </dsp:txBody>
      <dsp:txXfrm>
        <a:off x="3295758" y="1027515"/>
        <a:ext cx="1290086" cy="596621"/>
      </dsp:txXfrm>
    </dsp:sp>
    <dsp:sp modelId="{496C26EB-114E-442D-819F-4C24498B0B74}">
      <dsp:nvSpPr>
        <dsp:cNvPr id="0" name=""/>
        <dsp:cNvSpPr/>
      </dsp:nvSpPr>
      <dsp:spPr>
        <a:xfrm>
          <a:off x="2697839" y="1657283"/>
          <a:ext cx="2485924" cy="2485924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715835"/>
                <a:satOff val="-42720"/>
                <a:lumOff val="5402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715835"/>
                <a:satOff val="-42720"/>
                <a:lumOff val="5402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715835"/>
                <a:satOff val="-42720"/>
                <a:lumOff val="540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ИОС школы</a:t>
          </a:r>
          <a:endParaRPr lang="ru-RU" sz="1600" kern="1200" dirty="0"/>
        </a:p>
      </dsp:txBody>
      <dsp:txXfrm>
        <a:off x="3361581" y="1843727"/>
        <a:ext cx="1158440" cy="559333"/>
      </dsp:txXfrm>
    </dsp:sp>
    <dsp:sp modelId="{3BEB88EF-8FD2-4632-8235-429986CD994D}">
      <dsp:nvSpPr>
        <dsp:cNvPr id="0" name=""/>
        <dsp:cNvSpPr/>
      </dsp:nvSpPr>
      <dsp:spPr>
        <a:xfrm>
          <a:off x="3173114" y="2485924"/>
          <a:ext cx="1657283" cy="1657283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357918"/>
                <a:satOff val="-21360"/>
                <a:lumOff val="27012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357918"/>
                <a:satOff val="-21360"/>
                <a:lumOff val="27012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357918"/>
                <a:satOff val="-21360"/>
                <a:lumOff val="270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ИОС педагога/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ученика</a:t>
          </a:r>
          <a:endParaRPr lang="ru-RU" sz="1400" kern="1200" dirty="0"/>
        </a:p>
      </dsp:txBody>
      <dsp:txXfrm>
        <a:off x="3415818" y="2900245"/>
        <a:ext cx="1171876" cy="8286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BE02F3-C7E5-43C1-AF03-C59261A2F967}">
      <dsp:nvSpPr>
        <dsp:cNvPr id="0" name=""/>
        <dsp:cNvSpPr/>
      </dsp:nvSpPr>
      <dsp:spPr>
        <a:xfrm rot="5400000">
          <a:off x="-264002" y="265206"/>
          <a:ext cx="1760016" cy="123201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:</a:t>
          </a:r>
          <a:endParaRPr lang="ru-RU" sz="3600" kern="1200" dirty="0"/>
        </a:p>
      </dsp:txBody>
      <dsp:txXfrm rot="5400000">
        <a:off x="-264002" y="265206"/>
        <a:ext cx="1760016" cy="1232011"/>
      </dsp:txXfrm>
    </dsp:sp>
    <dsp:sp modelId="{4FE52BC0-CB95-4E64-B40B-724CBFE5EA12}">
      <dsp:nvSpPr>
        <dsp:cNvPr id="0" name=""/>
        <dsp:cNvSpPr/>
      </dsp:nvSpPr>
      <dsp:spPr>
        <a:xfrm rot="5400000">
          <a:off x="4436612" y="-3203397"/>
          <a:ext cx="1144010" cy="75532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/>
            <a:t> Целевой блок </a:t>
          </a:r>
          <a:endParaRPr lang="ru-RU" sz="4000" kern="1200" dirty="0"/>
        </a:p>
      </dsp:txBody>
      <dsp:txXfrm rot="5400000">
        <a:off x="4436612" y="-3203397"/>
        <a:ext cx="1144010" cy="7553213"/>
      </dsp:txXfrm>
    </dsp:sp>
    <dsp:sp modelId="{59711230-1522-4E47-AD82-1F351B544384}">
      <dsp:nvSpPr>
        <dsp:cNvPr id="0" name=""/>
        <dsp:cNvSpPr/>
      </dsp:nvSpPr>
      <dsp:spPr>
        <a:xfrm rot="5400000">
          <a:off x="-264002" y="1832713"/>
          <a:ext cx="1760016" cy="123201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:</a:t>
          </a:r>
          <a:endParaRPr lang="ru-RU" sz="3600" kern="1200" dirty="0"/>
        </a:p>
      </dsp:txBody>
      <dsp:txXfrm rot="5400000">
        <a:off x="-264002" y="1832713"/>
        <a:ext cx="1760016" cy="1232011"/>
      </dsp:txXfrm>
    </dsp:sp>
    <dsp:sp modelId="{59A835ED-E1D3-4ACC-B1ED-8C524F8CE40B}">
      <dsp:nvSpPr>
        <dsp:cNvPr id="0" name=""/>
        <dsp:cNvSpPr/>
      </dsp:nvSpPr>
      <dsp:spPr>
        <a:xfrm rot="5400000">
          <a:off x="4436612" y="-1635890"/>
          <a:ext cx="1144010" cy="75532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/>
            <a:t> Инструментальный блок</a:t>
          </a:r>
          <a:endParaRPr lang="ru-RU" sz="4000" kern="1200" dirty="0"/>
        </a:p>
      </dsp:txBody>
      <dsp:txXfrm rot="5400000">
        <a:off x="4436612" y="-1635890"/>
        <a:ext cx="1144010" cy="7553213"/>
      </dsp:txXfrm>
    </dsp:sp>
    <dsp:sp modelId="{23E88D20-F984-4CBA-80CB-3F4CF79289D7}">
      <dsp:nvSpPr>
        <dsp:cNvPr id="0" name=""/>
        <dsp:cNvSpPr/>
      </dsp:nvSpPr>
      <dsp:spPr>
        <a:xfrm rot="5400000">
          <a:off x="-264002" y="3400219"/>
          <a:ext cx="1760016" cy="123201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:</a:t>
          </a:r>
          <a:endParaRPr lang="ru-RU" sz="3600" kern="1200" dirty="0"/>
        </a:p>
      </dsp:txBody>
      <dsp:txXfrm rot="5400000">
        <a:off x="-264002" y="3400219"/>
        <a:ext cx="1760016" cy="1232011"/>
      </dsp:txXfrm>
    </dsp:sp>
    <dsp:sp modelId="{952AEE81-A4C4-4A7A-8940-716AC0E2EFFB}">
      <dsp:nvSpPr>
        <dsp:cNvPr id="0" name=""/>
        <dsp:cNvSpPr/>
      </dsp:nvSpPr>
      <dsp:spPr>
        <a:xfrm rot="5400000">
          <a:off x="4436612" y="-68383"/>
          <a:ext cx="1144010" cy="75532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/>
            <a:t>Процессуальный блок</a:t>
          </a:r>
          <a:endParaRPr lang="ru-RU" sz="4000" kern="1200" dirty="0"/>
        </a:p>
      </dsp:txBody>
      <dsp:txXfrm rot="5400000">
        <a:off x="4436612" y="-68383"/>
        <a:ext cx="1144010" cy="755321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56DD46-A896-48E4-B1EC-5D2523E034CF}">
      <dsp:nvSpPr>
        <dsp:cNvPr id="0" name=""/>
        <dsp:cNvSpPr/>
      </dsp:nvSpPr>
      <dsp:spPr>
        <a:xfrm rot="5400000">
          <a:off x="-145980" y="148549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 rot="5400000">
        <a:off x="-145980" y="148549"/>
        <a:ext cx="973200" cy="681240"/>
      </dsp:txXfrm>
    </dsp:sp>
    <dsp:sp modelId="{1C9D6E2C-3D94-4EA4-B4F7-369D804DD7B6}">
      <dsp:nvSpPr>
        <dsp:cNvPr id="0" name=""/>
        <dsp:cNvSpPr/>
      </dsp:nvSpPr>
      <dsp:spPr>
        <a:xfrm rot="5400000">
          <a:off x="4416942" y="-3733133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kern="1200" baseline="0" dirty="0" smtClean="0">
              <a:solidFill>
                <a:schemeClr val="tx1"/>
              </a:solidFill>
            </a:rPr>
            <a:t>Определение </a:t>
          </a:r>
          <a:r>
            <a:rPr lang="ru-RU" sz="1900" b="0" i="0" kern="1200" baseline="0" dirty="0" smtClean="0">
              <a:solidFill>
                <a:srgbClr val="C00000"/>
              </a:solidFill>
            </a:rPr>
            <a:t>места урока </a:t>
          </a:r>
          <a:r>
            <a:rPr lang="ru-RU" sz="1900" b="0" i="0" kern="1200" baseline="0" dirty="0" smtClean="0">
              <a:solidFill>
                <a:schemeClr val="tx1"/>
              </a:solidFill>
            </a:rPr>
            <a:t>в рабочей программе </a:t>
          </a:r>
          <a:r>
            <a:rPr lang="ru-RU" sz="1900" b="0" i="0" kern="1200" baseline="0" dirty="0" smtClean="0">
              <a:solidFill>
                <a:srgbClr val="C00000"/>
              </a:solidFill>
            </a:rPr>
            <a:t>и его ведущих компонентов содержания </a:t>
          </a:r>
          <a:endParaRPr lang="ru-RU" sz="1900" b="0" i="0" kern="1200" baseline="0" dirty="0">
            <a:solidFill>
              <a:srgbClr val="C00000"/>
            </a:solidFill>
          </a:endParaRPr>
        </a:p>
      </dsp:txBody>
      <dsp:txXfrm rot="5400000">
        <a:off x="4416942" y="-3733133"/>
        <a:ext cx="632580" cy="8103984"/>
      </dsp:txXfrm>
    </dsp:sp>
    <dsp:sp modelId="{8099D5FF-2E78-4404-AE8E-A5D40959C2A9}">
      <dsp:nvSpPr>
        <dsp:cNvPr id="0" name=""/>
        <dsp:cNvSpPr/>
      </dsp:nvSpPr>
      <dsp:spPr>
        <a:xfrm rot="5400000">
          <a:off x="-145980" y="1026054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:</a:t>
          </a:r>
          <a:endParaRPr lang="ru-RU" sz="800" kern="1200" dirty="0"/>
        </a:p>
      </dsp:txBody>
      <dsp:txXfrm rot="5400000">
        <a:off x="-145980" y="1026054"/>
        <a:ext cx="973200" cy="681240"/>
      </dsp:txXfrm>
    </dsp:sp>
    <dsp:sp modelId="{5C46F793-A36F-4E37-87C3-BC32AF96A9EE}">
      <dsp:nvSpPr>
        <dsp:cNvPr id="0" name=""/>
        <dsp:cNvSpPr/>
      </dsp:nvSpPr>
      <dsp:spPr>
        <a:xfrm rot="5400000">
          <a:off x="4416942" y="-2889293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kern="1200" baseline="0" dirty="0" err="1" smtClean="0">
              <a:solidFill>
                <a:srgbClr val="C00000"/>
              </a:solidFill>
            </a:rPr>
            <a:t>Целеполагание</a:t>
          </a:r>
          <a:r>
            <a:rPr lang="ru-RU" sz="1900" b="0" i="0" kern="1200" baseline="0" dirty="0" smtClean="0">
              <a:solidFill>
                <a:schemeClr val="tx1"/>
              </a:solidFill>
            </a:rPr>
            <a:t> и определение планируемых </a:t>
          </a:r>
          <a:r>
            <a:rPr lang="ru-RU" sz="1900" b="0" i="0" kern="1200" baseline="0" dirty="0" smtClean="0">
              <a:solidFill>
                <a:srgbClr val="C00000"/>
              </a:solidFill>
            </a:rPr>
            <a:t>результатов обучения</a:t>
          </a:r>
          <a:endParaRPr lang="ru-RU" sz="1900" b="0" i="0" kern="1200" baseline="0" dirty="0">
            <a:solidFill>
              <a:srgbClr val="C00000"/>
            </a:solidFill>
          </a:endParaRPr>
        </a:p>
      </dsp:txBody>
      <dsp:txXfrm rot="5400000">
        <a:off x="4416942" y="-2889293"/>
        <a:ext cx="632580" cy="8103984"/>
      </dsp:txXfrm>
    </dsp:sp>
    <dsp:sp modelId="{A0649BA4-E36D-4943-B114-4AA296FFB13B}">
      <dsp:nvSpPr>
        <dsp:cNvPr id="0" name=""/>
        <dsp:cNvSpPr/>
      </dsp:nvSpPr>
      <dsp:spPr>
        <a:xfrm rot="5400000">
          <a:off x="-145980" y="1900347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145980" y="1900347"/>
        <a:ext cx="973200" cy="681240"/>
      </dsp:txXfrm>
    </dsp:sp>
    <dsp:sp modelId="{050B50F6-7077-46B9-B828-CAF136FC6A57}">
      <dsp:nvSpPr>
        <dsp:cNvPr id="0" name=""/>
        <dsp:cNvSpPr/>
      </dsp:nvSpPr>
      <dsp:spPr>
        <a:xfrm rot="5400000">
          <a:off x="4416942" y="-1981334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kern="1200" dirty="0" smtClean="0"/>
            <a:t>Определение </a:t>
          </a:r>
          <a:r>
            <a:rPr lang="ru-RU" sz="1900" b="0" i="0" kern="1200" dirty="0" smtClean="0">
              <a:solidFill>
                <a:srgbClr val="C00000"/>
              </a:solidFill>
            </a:rPr>
            <a:t>типа урока </a:t>
          </a:r>
          <a:r>
            <a:rPr lang="ru-RU" sz="1900" b="0" i="0" kern="1200" dirty="0" smtClean="0"/>
            <a:t>по дидактической цели и </a:t>
          </a:r>
          <a:r>
            <a:rPr lang="ru-RU" sz="1900" b="0" i="0" kern="1200" dirty="0" smtClean="0">
              <a:solidFill>
                <a:srgbClr val="C00000"/>
              </a:solidFill>
            </a:rPr>
            <a:t>продолжительности этапов урока </a:t>
          </a:r>
          <a:endParaRPr lang="ru-RU" sz="1900" b="0" i="0" kern="1200" dirty="0">
            <a:solidFill>
              <a:srgbClr val="C00000"/>
            </a:solidFill>
          </a:endParaRPr>
        </a:p>
      </dsp:txBody>
      <dsp:txXfrm rot="5400000">
        <a:off x="4416942" y="-1981334"/>
        <a:ext cx="632580" cy="8103984"/>
      </dsp:txXfrm>
    </dsp:sp>
    <dsp:sp modelId="{8F7157C5-33C6-417D-9589-327A77CE08CA}">
      <dsp:nvSpPr>
        <dsp:cNvPr id="0" name=""/>
        <dsp:cNvSpPr/>
      </dsp:nvSpPr>
      <dsp:spPr>
        <a:xfrm rot="5400000">
          <a:off x="-145980" y="2776246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 rot="5400000">
        <a:off x="-145980" y="2776246"/>
        <a:ext cx="973200" cy="681240"/>
      </dsp:txXfrm>
    </dsp:sp>
    <dsp:sp modelId="{889E6DB3-9F5E-4FD8-9F21-CEC67C465EB5}">
      <dsp:nvSpPr>
        <dsp:cNvPr id="0" name=""/>
        <dsp:cNvSpPr/>
      </dsp:nvSpPr>
      <dsp:spPr>
        <a:xfrm rot="5400000">
          <a:off x="4416942" y="-1089090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Отбор системы </a:t>
          </a:r>
          <a:r>
            <a:rPr lang="ru-RU" sz="1900" kern="1200" dirty="0" smtClean="0">
              <a:solidFill>
                <a:srgbClr val="C00000"/>
              </a:solidFill>
            </a:rPr>
            <a:t>учебных задач </a:t>
          </a:r>
          <a:r>
            <a:rPr lang="ru-RU" sz="1900" kern="1200" dirty="0" smtClean="0"/>
            <a:t>урока</a:t>
          </a:r>
          <a:endParaRPr lang="ru-RU" sz="1900" kern="1200" dirty="0"/>
        </a:p>
      </dsp:txBody>
      <dsp:txXfrm rot="5400000">
        <a:off x="4416942" y="-1089090"/>
        <a:ext cx="632580" cy="8103984"/>
      </dsp:txXfrm>
    </dsp:sp>
    <dsp:sp modelId="{FD66B64E-6795-446E-BC82-7A3B1DF4EEEC}">
      <dsp:nvSpPr>
        <dsp:cNvPr id="0" name=""/>
        <dsp:cNvSpPr/>
      </dsp:nvSpPr>
      <dsp:spPr>
        <a:xfrm rot="5400000">
          <a:off x="-145980" y="3652145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145980" y="3652145"/>
        <a:ext cx="973200" cy="681240"/>
      </dsp:txXfrm>
    </dsp:sp>
    <dsp:sp modelId="{FB442DFD-7850-470C-AE3C-DA2073309383}">
      <dsp:nvSpPr>
        <dsp:cNvPr id="0" name=""/>
        <dsp:cNvSpPr/>
      </dsp:nvSpPr>
      <dsp:spPr>
        <a:xfrm rot="5400000">
          <a:off x="4416942" y="-229536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i="1" kern="1200" baseline="0" dirty="0" smtClean="0">
              <a:solidFill>
                <a:srgbClr val="C00000"/>
              </a:solidFill>
            </a:rPr>
            <a:t> </a:t>
          </a:r>
          <a:r>
            <a:rPr lang="ru-RU" sz="1900" b="0" i="0" kern="1200" baseline="0" dirty="0" smtClean="0">
              <a:solidFill>
                <a:schemeClr val="tx1"/>
              </a:solidFill>
            </a:rPr>
            <a:t>Определение </a:t>
          </a:r>
          <a:r>
            <a:rPr lang="ru-RU" sz="1900" b="0" i="0" kern="1200" baseline="0" dirty="0" smtClean="0">
              <a:solidFill>
                <a:srgbClr val="C00000"/>
              </a:solidFill>
            </a:rPr>
            <a:t>пространства урока </a:t>
          </a:r>
          <a:r>
            <a:rPr lang="ru-RU" sz="1900" b="0" i="0" kern="1200" baseline="0" dirty="0" smtClean="0">
              <a:solidFill>
                <a:schemeClr val="tx1"/>
              </a:solidFill>
            </a:rPr>
            <a:t>(подбор методов, средств, форм организации учебной деятельности и форм организации обучения)</a:t>
          </a:r>
          <a:endParaRPr lang="ru-RU" sz="1900" b="0" i="0" kern="1200" baseline="0" dirty="0">
            <a:solidFill>
              <a:schemeClr val="tx1"/>
            </a:solidFill>
          </a:endParaRPr>
        </a:p>
      </dsp:txBody>
      <dsp:txXfrm rot="5400000">
        <a:off x="4416942" y="-229536"/>
        <a:ext cx="632580" cy="8103984"/>
      </dsp:txXfrm>
    </dsp:sp>
    <dsp:sp modelId="{2FDF31D9-D716-418D-B387-80E852D98460}">
      <dsp:nvSpPr>
        <dsp:cNvPr id="0" name=""/>
        <dsp:cNvSpPr/>
      </dsp:nvSpPr>
      <dsp:spPr>
        <a:xfrm rot="5400000">
          <a:off x="-145980" y="4528044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145980" y="4528044"/>
        <a:ext cx="973200" cy="681240"/>
      </dsp:txXfrm>
    </dsp:sp>
    <dsp:sp modelId="{C1BC86B9-29AC-4A45-A567-7F7DA4B5949F}">
      <dsp:nvSpPr>
        <dsp:cNvPr id="0" name=""/>
        <dsp:cNvSpPr/>
      </dsp:nvSpPr>
      <dsp:spPr>
        <a:xfrm rot="5400000">
          <a:off x="4416942" y="646362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Составление </a:t>
          </a:r>
          <a:r>
            <a:rPr lang="ru-RU" sz="1900" kern="1200" dirty="0" smtClean="0">
              <a:solidFill>
                <a:srgbClr val="C00000"/>
              </a:solidFill>
            </a:rPr>
            <a:t>подробной характеристики этапов урока </a:t>
          </a:r>
          <a:endParaRPr lang="ru-RU" sz="1900" kern="1200" dirty="0">
            <a:solidFill>
              <a:srgbClr val="C00000"/>
            </a:solidFill>
          </a:endParaRPr>
        </a:p>
      </dsp:txBody>
      <dsp:txXfrm rot="5400000">
        <a:off x="4416942" y="646362"/>
        <a:ext cx="632580" cy="810398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BAC8BE-2769-427B-AB5E-CD0E5559276B}">
      <dsp:nvSpPr>
        <dsp:cNvPr id="0" name=""/>
        <dsp:cNvSpPr/>
      </dsp:nvSpPr>
      <dsp:spPr>
        <a:xfrm rot="5400000">
          <a:off x="-249748" y="249805"/>
          <a:ext cx="1664987" cy="116549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*</a:t>
          </a:r>
          <a:endParaRPr lang="ru-RU" sz="3400" kern="1200" dirty="0"/>
        </a:p>
      </dsp:txBody>
      <dsp:txXfrm rot="5400000">
        <a:off x="-249748" y="249805"/>
        <a:ext cx="1664987" cy="1165491"/>
      </dsp:txXfrm>
    </dsp:sp>
    <dsp:sp modelId="{B0930C6E-AA48-455A-99C0-2A55C305A9E6}">
      <dsp:nvSpPr>
        <dsp:cNvPr id="0" name=""/>
        <dsp:cNvSpPr/>
      </dsp:nvSpPr>
      <dsp:spPr>
        <a:xfrm rot="5400000">
          <a:off x="3317430" y="-2151881"/>
          <a:ext cx="1082242" cy="53861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rgbClr val="FF0000"/>
              </a:solidFill>
            </a:rPr>
            <a:t>ПРЕДМЕТНАЯ </a:t>
          </a:r>
          <a:endParaRPr lang="ru-RU" sz="2200" b="1" kern="1200" dirty="0">
            <a:solidFill>
              <a:srgbClr val="FF0000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осмысление оснований предметных задач</a:t>
          </a:r>
          <a:endParaRPr lang="ru-RU" sz="2200" kern="1200" dirty="0"/>
        </a:p>
      </dsp:txBody>
      <dsp:txXfrm rot="5400000">
        <a:off x="3317430" y="-2151881"/>
        <a:ext cx="1082242" cy="5386120"/>
      </dsp:txXfrm>
    </dsp:sp>
    <dsp:sp modelId="{FA93C3E0-1CA9-40BC-8169-BFEFFF69A41B}">
      <dsp:nvSpPr>
        <dsp:cNvPr id="0" name=""/>
        <dsp:cNvSpPr/>
      </dsp:nvSpPr>
      <dsp:spPr>
        <a:xfrm rot="5400000">
          <a:off x="-249748" y="1721237"/>
          <a:ext cx="1664987" cy="116549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*</a:t>
          </a:r>
          <a:endParaRPr lang="ru-RU" sz="3400" kern="1200" dirty="0"/>
        </a:p>
      </dsp:txBody>
      <dsp:txXfrm rot="5400000">
        <a:off x="-249748" y="1721237"/>
        <a:ext cx="1664987" cy="1165491"/>
      </dsp:txXfrm>
    </dsp:sp>
    <dsp:sp modelId="{D8531924-E0FC-4B83-8055-ED31B75BC0A7}">
      <dsp:nvSpPr>
        <dsp:cNvPr id="0" name=""/>
        <dsp:cNvSpPr/>
      </dsp:nvSpPr>
      <dsp:spPr>
        <a:xfrm rot="5400000">
          <a:off x="3317430" y="-680450"/>
          <a:ext cx="1082242" cy="53861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ПРОЦЕССУАЛЬНАЯ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осмысление процесса решения задач</a:t>
          </a:r>
          <a:endParaRPr lang="ru-RU" sz="2200" kern="1200" dirty="0"/>
        </a:p>
      </dsp:txBody>
      <dsp:txXfrm rot="5400000">
        <a:off x="3317430" y="-680450"/>
        <a:ext cx="1082242" cy="5386120"/>
      </dsp:txXfrm>
    </dsp:sp>
    <dsp:sp modelId="{1B58C1D3-3A03-45FB-AB93-684842A686DC}">
      <dsp:nvSpPr>
        <dsp:cNvPr id="0" name=""/>
        <dsp:cNvSpPr/>
      </dsp:nvSpPr>
      <dsp:spPr>
        <a:xfrm rot="5400000">
          <a:off x="-249748" y="3192668"/>
          <a:ext cx="1664987" cy="116549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*</a:t>
          </a:r>
          <a:endParaRPr lang="ru-RU" sz="3400" kern="1200" dirty="0"/>
        </a:p>
      </dsp:txBody>
      <dsp:txXfrm rot="5400000">
        <a:off x="-249748" y="3192668"/>
        <a:ext cx="1664987" cy="1165491"/>
      </dsp:txXfrm>
    </dsp:sp>
    <dsp:sp modelId="{7BF9C004-3DAC-4718-9BDB-FC466488C02E}">
      <dsp:nvSpPr>
        <dsp:cNvPr id="0" name=""/>
        <dsp:cNvSpPr/>
      </dsp:nvSpPr>
      <dsp:spPr>
        <a:xfrm rot="5400000">
          <a:off x="3317430" y="790981"/>
          <a:ext cx="1082242" cy="53861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5">
                  <a:lumMod val="75000"/>
                </a:schemeClr>
              </a:solidFill>
            </a:rPr>
            <a:t>ЛИЧНОСТНАЯ</a:t>
          </a:r>
          <a:endParaRPr lang="ru-RU" sz="2200" b="1" kern="1200" dirty="0">
            <a:solidFill>
              <a:schemeClr val="accent5">
                <a:lumMod val="7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осмысление собственных ощущений, состояний, личностных качеств</a:t>
          </a:r>
          <a:endParaRPr lang="ru-RU" sz="2200" kern="1200" dirty="0"/>
        </a:p>
      </dsp:txBody>
      <dsp:txXfrm rot="5400000">
        <a:off x="3317430" y="790981"/>
        <a:ext cx="1082242" cy="538612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17E9F2-9A85-4609-9796-5185B085E15C}">
      <dsp:nvSpPr>
        <dsp:cNvPr id="0" name=""/>
        <dsp:cNvSpPr/>
      </dsp:nvSpPr>
      <dsp:spPr>
        <a:xfrm rot="5400000">
          <a:off x="-145230" y="148148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45230" y="148148"/>
        <a:ext cx="968202" cy="677741"/>
      </dsp:txXfrm>
    </dsp:sp>
    <dsp:sp modelId="{A50BA7F8-6F66-4599-A09F-6E5452C9BE88}">
      <dsp:nvSpPr>
        <dsp:cNvPr id="0" name=""/>
        <dsp:cNvSpPr/>
      </dsp:nvSpPr>
      <dsp:spPr>
        <a:xfrm rot="5400000">
          <a:off x="4416817" y="-3686389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Цели и задачи урока отражают деятельность учащихся</a:t>
          </a:r>
          <a:endParaRPr lang="ru-RU" sz="2000" kern="1200" dirty="0"/>
        </a:p>
      </dsp:txBody>
      <dsp:txXfrm rot="5400000">
        <a:off x="4416817" y="-3686389"/>
        <a:ext cx="629331" cy="8107483"/>
      </dsp:txXfrm>
    </dsp:sp>
    <dsp:sp modelId="{017AE909-31AB-4EBA-BF76-047374699920}">
      <dsp:nvSpPr>
        <dsp:cNvPr id="0" name=""/>
        <dsp:cNvSpPr/>
      </dsp:nvSpPr>
      <dsp:spPr>
        <a:xfrm rot="5400000">
          <a:off x="-145162" y="978621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:</a:t>
          </a:r>
          <a:endParaRPr lang="ru-RU" sz="2000" kern="1200" dirty="0"/>
        </a:p>
      </dsp:txBody>
      <dsp:txXfrm rot="5400000">
        <a:off x="-145162" y="978621"/>
        <a:ext cx="968202" cy="677741"/>
      </dsp:txXfrm>
    </dsp:sp>
    <dsp:sp modelId="{FADE6AE7-F531-4E7D-B55D-FB9F6E1C818A}">
      <dsp:nvSpPr>
        <dsp:cNvPr id="0" name=""/>
        <dsp:cNvSpPr/>
      </dsp:nvSpPr>
      <dsp:spPr>
        <a:xfrm rot="5400000">
          <a:off x="4416817" y="-2865291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Создание мотивационной установки к деятельности</a:t>
          </a:r>
          <a:endParaRPr lang="ru-RU" sz="2000" kern="1200" dirty="0"/>
        </a:p>
      </dsp:txBody>
      <dsp:txXfrm rot="5400000">
        <a:off x="4416817" y="-2865291"/>
        <a:ext cx="629331" cy="8107483"/>
      </dsp:txXfrm>
    </dsp:sp>
    <dsp:sp modelId="{7EE2061D-D702-4DA8-953C-6B13F385ED66}">
      <dsp:nvSpPr>
        <dsp:cNvPr id="0" name=""/>
        <dsp:cNvSpPr/>
      </dsp:nvSpPr>
      <dsp:spPr>
        <a:xfrm rot="5400000">
          <a:off x="-145230" y="1889880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:</a:t>
          </a:r>
          <a:endParaRPr lang="ru-RU" sz="2000" kern="1200" dirty="0"/>
        </a:p>
      </dsp:txBody>
      <dsp:txXfrm rot="5400000">
        <a:off x="-145230" y="1889880"/>
        <a:ext cx="968202" cy="677741"/>
      </dsp:txXfrm>
    </dsp:sp>
    <dsp:sp modelId="{EEE77E48-9FB2-404C-991E-AFE2184A7A6B}">
      <dsp:nvSpPr>
        <dsp:cNvPr id="0" name=""/>
        <dsp:cNvSpPr/>
      </dsp:nvSpPr>
      <dsp:spPr>
        <a:xfrm rot="5400000">
          <a:off x="4416817" y="-1994425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Организация ситуаций взаимодействия, деятельности с различными компонентами УМК</a:t>
          </a:r>
          <a:endParaRPr lang="ru-RU" sz="2000" kern="1200" dirty="0"/>
        </a:p>
      </dsp:txBody>
      <dsp:txXfrm rot="5400000">
        <a:off x="4416817" y="-1994425"/>
        <a:ext cx="629331" cy="8107483"/>
      </dsp:txXfrm>
    </dsp:sp>
    <dsp:sp modelId="{109C2BD8-013F-4BA4-9311-20D0406523C0}">
      <dsp:nvSpPr>
        <dsp:cNvPr id="0" name=""/>
        <dsp:cNvSpPr/>
      </dsp:nvSpPr>
      <dsp:spPr>
        <a:xfrm rot="5400000">
          <a:off x="-145230" y="2683696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:</a:t>
          </a:r>
          <a:endParaRPr lang="ru-RU" sz="2000" kern="1200" dirty="0"/>
        </a:p>
      </dsp:txBody>
      <dsp:txXfrm rot="5400000">
        <a:off x="-145230" y="2683696"/>
        <a:ext cx="968202" cy="677741"/>
      </dsp:txXfrm>
    </dsp:sp>
    <dsp:sp modelId="{12E5D9B8-5C22-4784-B199-2E41A506BFF9}">
      <dsp:nvSpPr>
        <dsp:cNvPr id="0" name=""/>
        <dsp:cNvSpPr/>
      </dsp:nvSpPr>
      <dsp:spPr>
        <a:xfrm rot="5400000">
          <a:off x="4416817" y="-1123559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Сочетание продуктивных и репродуктивных задач в процессе учебной деятельности</a:t>
          </a:r>
          <a:endParaRPr lang="ru-RU" sz="2000" kern="1200" dirty="0"/>
        </a:p>
      </dsp:txBody>
      <dsp:txXfrm rot="5400000">
        <a:off x="4416817" y="-1123559"/>
        <a:ext cx="629331" cy="8107483"/>
      </dsp:txXfrm>
    </dsp:sp>
    <dsp:sp modelId="{9AE84959-24CB-4CD8-8740-BF53908302E7}">
      <dsp:nvSpPr>
        <dsp:cNvPr id="0" name=""/>
        <dsp:cNvSpPr/>
      </dsp:nvSpPr>
      <dsp:spPr>
        <a:xfrm rot="5400000">
          <a:off x="-145121" y="3625599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45121" y="3625599"/>
        <a:ext cx="968202" cy="677741"/>
      </dsp:txXfrm>
    </dsp:sp>
    <dsp:sp modelId="{C0A37AB9-BCD4-42A3-BCA3-32434578954A}">
      <dsp:nvSpPr>
        <dsp:cNvPr id="0" name=""/>
        <dsp:cNvSpPr/>
      </dsp:nvSpPr>
      <dsp:spPr>
        <a:xfrm rot="5400000">
          <a:off x="4386009" y="-258703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Связь деятельности с коммуникативными задачами (язык географии); обучение контрольно-оценочной деятельности </a:t>
          </a:r>
          <a:endParaRPr lang="ru-RU" sz="2000" kern="1200" dirty="0"/>
        </a:p>
      </dsp:txBody>
      <dsp:txXfrm rot="5400000">
        <a:off x="4386009" y="-258703"/>
        <a:ext cx="629331" cy="8107483"/>
      </dsp:txXfrm>
    </dsp:sp>
    <dsp:sp modelId="{A082645A-23F8-4334-979A-9C5BEC8D1CD6}">
      <dsp:nvSpPr>
        <dsp:cNvPr id="0" name=""/>
        <dsp:cNvSpPr/>
      </dsp:nvSpPr>
      <dsp:spPr>
        <a:xfrm rot="5400000">
          <a:off x="-145230" y="4502478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45230" y="4502478"/>
        <a:ext cx="968202" cy="677741"/>
      </dsp:txXfrm>
    </dsp:sp>
    <dsp:sp modelId="{67221EAF-000D-40A8-9C24-DFD0DB2405A7}">
      <dsp:nvSpPr>
        <dsp:cNvPr id="0" name=""/>
        <dsp:cNvSpPr/>
      </dsp:nvSpPr>
      <dsp:spPr>
        <a:xfrm rot="5400000">
          <a:off x="4416817" y="618172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Систематическое обучение рефлексивному осмыслению деятельности (оценить собственную готовность, свое незнание, причины затруднений, положительные стороны и пути совершенствования деятельности) </a:t>
          </a:r>
          <a:endParaRPr lang="ru-RU" sz="1600" kern="1200" dirty="0"/>
        </a:p>
      </dsp:txBody>
      <dsp:txXfrm rot="5400000">
        <a:off x="4416817" y="618172"/>
        <a:ext cx="629331" cy="810748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5A3DAB-740F-49B8-8A3E-68BE56917D21}">
      <dsp:nvSpPr>
        <dsp:cNvPr id="0" name=""/>
        <dsp:cNvSpPr/>
      </dsp:nvSpPr>
      <dsp:spPr>
        <a:xfrm>
          <a:off x="0" y="0"/>
          <a:ext cx="6913364" cy="12198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-  Объявление темы урока, определение задач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- Актуализация опорных знаний и умений</a:t>
          </a:r>
          <a:endParaRPr lang="ru-RU" sz="1700" kern="1200" dirty="0"/>
        </a:p>
      </dsp:txBody>
      <dsp:txXfrm>
        <a:off x="0" y="0"/>
        <a:ext cx="5565467" cy="1219815"/>
      </dsp:txXfrm>
    </dsp:sp>
    <dsp:sp modelId="{E169D02B-4C8E-4126-BC02-ACC05A1928B7}">
      <dsp:nvSpPr>
        <dsp:cNvPr id="0" name=""/>
        <dsp:cNvSpPr/>
      </dsp:nvSpPr>
      <dsp:spPr>
        <a:xfrm>
          <a:off x="578994" y="1441600"/>
          <a:ext cx="6913364" cy="121981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 - Объяснение нового материала (базовый теоретический материал)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78994" y="1441600"/>
        <a:ext cx="5541489" cy="1219815"/>
      </dsp:txXfrm>
    </dsp:sp>
    <dsp:sp modelId="{404F1081-32DC-4962-B69B-C672EA8202E6}">
      <dsp:nvSpPr>
        <dsp:cNvPr id="0" name=""/>
        <dsp:cNvSpPr/>
      </dsp:nvSpPr>
      <dsp:spPr>
        <a:xfrm>
          <a:off x="1224149" y="2808315"/>
          <a:ext cx="6913364" cy="121981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80808"/>
              </a:solidFill>
            </a:rPr>
            <a:t>- </a:t>
          </a:r>
          <a:r>
            <a:rPr lang="ru-RU" sz="1700" b="0" kern="1200" dirty="0" smtClean="0">
              <a:solidFill>
                <a:srgbClr val="080808"/>
              </a:solidFill>
            </a:rPr>
            <a:t> Самостоятельная работа учащихся в парах или малых группах по закреплению нового материала, выполнению практических работ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- Индивидуальная работа уч-ся с учителем</a:t>
          </a:r>
          <a:endParaRPr lang="ru-RU" sz="1700" kern="1200" dirty="0"/>
        </a:p>
      </dsp:txBody>
      <dsp:txXfrm>
        <a:off x="1224149" y="2808315"/>
        <a:ext cx="5550131" cy="1219815"/>
      </dsp:txXfrm>
    </dsp:sp>
    <dsp:sp modelId="{60BCD23A-835B-4CE1-85A5-83646694F05E}">
      <dsp:nvSpPr>
        <dsp:cNvPr id="0" name=""/>
        <dsp:cNvSpPr/>
      </dsp:nvSpPr>
      <dsp:spPr>
        <a:xfrm>
          <a:off x="1728202" y="4248476"/>
          <a:ext cx="6913364" cy="121981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- Рефлексивное осмысление результатов деятельности в группе</a:t>
          </a:r>
        </a:p>
      </dsp:txBody>
      <dsp:txXfrm>
        <a:off x="1728202" y="4248476"/>
        <a:ext cx="5541489" cy="1219815"/>
      </dsp:txXfrm>
    </dsp:sp>
    <dsp:sp modelId="{EE22D9ED-4B22-4CB9-A653-7F9269EE3910}">
      <dsp:nvSpPr>
        <dsp:cNvPr id="0" name=""/>
        <dsp:cNvSpPr/>
      </dsp:nvSpPr>
      <dsp:spPr>
        <a:xfrm>
          <a:off x="6120483" y="934267"/>
          <a:ext cx="792880" cy="792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20483" y="934267"/>
        <a:ext cx="792880" cy="792880"/>
      </dsp:txXfrm>
    </dsp:sp>
    <dsp:sp modelId="{BC717886-428C-4B0E-83AE-47C5795EDCF0}">
      <dsp:nvSpPr>
        <dsp:cNvPr id="0" name=""/>
        <dsp:cNvSpPr/>
      </dsp:nvSpPr>
      <dsp:spPr>
        <a:xfrm>
          <a:off x="6699478" y="2375867"/>
          <a:ext cx="792880" cy="792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99478" y="2375867"/>
        <a:ext cx="792880" cy="792880"/>
      </dsp:txXfrm>
    </dsp:sp>
    <dsp:sp modelId="{BC87585B-A7C1-456C-929A-3A949D41964C}">
      <dsp:nvSpPr>
        <dsp:cNvPr id="0" name=""/>
        <dsp:cNvSpPr/>
      </dsp:nvSpPr>
      <dsp:spPr>
        <a:xfrm>
          <a:off x="7269830" y="3817468"/>
          <a:ext cx="792880" cy="792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269830" y="3817468"/>
        <a:ext cx="792880" cy="79288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86B264-1D31-4675-8DC6-551D0FAC45A8}">
      <dsp:nvSpPr>
        <dsp:cNvPr id="0" name=""/>
        <dsp:cNvSpPr/>
      </dsp:nvSpPr>
      <dsp:spPr>
        <a:xfrm>
          <a:off x="4209883" y="2154124"/>
          <a:ext cx="3483060" cy="427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457"/>
              </a:lnTo>
              <a:lnTo>
                <a:pt x="3483060" y="295457"/>
              </a:lnTo>
              <a:lnTo>
                <a:pt x="3483060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0A807-04EF-403C-9CA2-01F8DBC3FD46}">
      <dsp:nvSpPr>
        <dsp:cNvPr id="0" name=""/>
        <dsp:cNvSpPr/>
      </dsp:nvSpPr>
      <dsp:spPr>
        <a:xfrm>
          <a:off x="4209883" y="2154124"/>
          <a:ext cx="1738932" cy="427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457"/>
              </a:lnTo>
              <a:lnTo>
                <a:pt x="1738932" y="295457"/>
              </a:lnTo>
              <a:lnTo>
                <a:pt x="1738932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787C4-E45B-4AB7-8D7E-B22175E0D98B}">
      <dsp:nvSpPr>
        <dsp:cNvPr id="0" name=""/>
        <dsp:cNvSpPr/>
      </dsp:nvSpPr>
      <dsp:spPr>
        <a:xfrm>
          <a:off x="4158969" y="2154124"/>
          <a:ext cx="91440" cy="427654"/>
        </a:xfrm>
        <a:custGeom>
          <a:avLst/>
          <a:gdLst/>
          <a:ahLst/>
          <a:cxnLst/>
          <a:rect l="0" t="0" r="0" b="0"/>
          <a:pathLst>
            <a:path>
              <a:moveTo>
                <a:pt x="50914" y="0"/>
              </a:moveTo>
              <a:lnTo>
                <a:pt x="50914" y="295457"/>
              </a:lnTo>
              <a:lnTo>
                <a:pt x="45720" y="295457"/>
              </a:lnTo>
              <a:lnTo>
                <a:pt x="45720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F9735-BBBF-400E-A743-F5C37B308AB3}">
      <dsp:nvSpPr>
        <dsp:cNvPr id="0" name=""/>
        <dsp:cNvSpPr/>
      </dsp:nvSpPr>
      <dsp:spPr>
        <a:xfrm>
          <a:off x="2460562" y="2154124"/>
          <a:ext cx="1749321" cy="427654"/>
        </a:xfrm>
        <a:custGeom>
          <a:avLst/>
          <a:gdLst/>
          <a:ahLst/>
          <a:cxnLst/>
          <a:rect l="0" t="0" r="0" b="0"/>
          <a:pathLst>
            <a:path>
              <a:moveTo>
                <a:pt x="1749321" y="0"/>
              </a:moveTo>
              <a:lnTo>
                <a:pt x="1749321" y="295457"/>
              </a:lnTo>
              <a:lnTo>
                <a:pt x="0" y="295457"/>
              </a:lnTo>
              <a:lnTo>
                <a:pt x="0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4CE42-379F-46AA-B8FB-562299A3BEE8}">
      <dsp:nvSpPr>
        <dsp:cNvPr id="0" name=""/>
        <dsp:cNvSpPr/>
      </dsp:nvSpPr>
      <dsp:spPr>
        <a:xfrm>
          <a:off x="716435" y="2154124"/>
          <a:ext cx="3493448" cy="427654"/>
        </a:xfrm>
        <a:custGeom>
          <a:avLst/>
          <a:gdLst/>
          <a:ahLst/>
          <a:cxnLst/>
          <a:rect l="0" t="0" r="0" b="0"/>
          <a:pathLst>
            <a:path>
              <a:moveTo>
                <a:pt x="3493448" y="0"/>
              </a:moveTo>
              <a:lnTo>
                <a:pt x="3493448" y="295457"/>
              </a:lnTo>
              <a:lnTo>
                <a:pt x="0" y="295457"/>
              </a:lnTo>
              <a:lnTo>
                <a:pt x="0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EE1DB-DCCA-42DF-B5BE-68D71971ADAD}">
      <dsp:nvSpPr>
        <dsp:cNvPr id="0" name=""/>
        <dsp:cNvSpPr/>
      </dsp:nvSpPr>
      <dsp:spPr>
        <a:xfrm>
          <a:off x="2668474" y="412806"/>
          <a:ext cx="3082819" cy="1741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51EE8-1932-417F-99AA-F80F5CBFDBA7}">
      <dsp:nvSpPr>
        <dsp:cNvPr id="0" name=""/>
        <dsp:cNvSpPr/>
      </dsp:nvSpPr>
      <dsp:spPr>
        <a:xfrm>
          <a:off x="2827031" y="563435"/>
          <a:ext cx="3082819" cy="1741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Типы уроков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 дидактической цели</a:t>
          </a:r>
          <a:endParaRPr lang="ru-RU" sz="2000" kern="1200" dirty="0"/>
        </a:p>
      </dsp:txBody>
      <dsp:txXfrm>
        <a:off x="2827031" y="563435"/>
        <a:ext cx="3082819" cy="1741318"/>
      </dsp:txXfrm>
    </dsp:sp>
    <dsp:sp modelId="{AD19C8BD-1A0A-4936-AD05-189942F1AA76}">
      <dsp:nvSpPr>
        <dsp:cNvPr id="0" name=""/>
        <dsp:cNvSpPr/>
      </dsp:nvSpPr>
      <dsp:spPr>
        <a:xfrm>
          <a:off x="2928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D5665-AD7E-4029-98B1-47DB95C6363A}">
      <dsp:nvSpPr>
        <dsp:cNvPr id="0" name=""/>
        <dsp:cNvSpPr/>
      </dsp:nvSpPr>
      <dsp:spPr>
        <a:xfrm>
          <a:off x="161485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Вводный </a:t>
          </a:r>
          <a:endParaRPr lang="ru-RU" sz="1400" kern="1200" dirty="0"/>
        </a:p>
      </dsp:txBody>
      <dsp:txXfrm>
        <a:off x="161485" y="2732408"/>
        <a:ext cx="1427013" cy="906153"/>
      </dsp:txXfrm>
    </dsp:sp>
    <dsp:sp modelId="{AB55AB71-D516-45FA-BBCF-45DC21EB1652}">
      <dsp:nvSpPr>
        <dsp:cNvPr id="0" name=""/>
        <dsp:cNvSpPr/>
      </dsp:nvSpPr>
      <dsp:spPr>
        <a:xfrm>
          <a:off x="1747055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887FB-0BC7-40CE-A03C-3B12FF047CBA}">
      <dsp:nvSpPr>
        <dsp:cNvPr id="0" name=""/>
        <dsp:cNvSpPr/>
      </dsp:nvSpPr>
      <dsp:spPr>
        <a:xfrm>
          <a:off x="1905612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Изучения нового </a:t>
          </a:r>
          <a:endParaRPr lang="ru-RU" sz="1400" kern="1200" dirty="0"/>
        </a:p>
      </dsp:txBody>
      <dsp:txXfrm>
        <a:off x="1905612" y="2732408"/>
        <a:ext cx="1427013" cy="906153"/>
      </dsp:txXfrm>
    </dsp:sp>
    <dsp:sp modelId="{CE75B49B-6C18-420B-849A-6B89453A58ED}">
      <dsp:nvSpPr>
        <dsp:cNvPr id="0" name=""/>
        <dsp:cNvSpPr/>
      </dsp:nvSpPr>
      <dsp:spPr>
        <a:xfrm>
          <a:off x="3491182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632F4-2AD6-47C6-8467-319C51AF6E17}">
      <dsp:nvSpPr>
        <dsp:cNvPr id="0" name=""/>
        <dsp:cNvSpPr/>
      </dsp:nvSpPr>
      <dsp:spPr>
        <a:xfrm>
          <a:off x="3649739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Комбинированный</a:t>
          </a:r>
          <a:endParaRPr lang="ru-RU" sz="1400" kern="1200" dirty="0"/>
        </a:p>
      </dsp:txBody>
      <dsp:txXfrm>
        <a:off x="3649739" y="2732408"/>
        <a:ext cx="1427013" cy="906153"/>
      </dsp:txXfrm>
    </dsp:sp>
    <dsp:sp modelId="{4FAFE908-53A8-49E1-9982-46B6AE9DD963}">
      <dsp:nvSpPr>
        <dsp:cNvPr id="0" name=""/>
        <dsp:cNvSpPr/>
      </dsp:nvSpPr>
      <dsp:spPr>
        <a:xfrm>
          <a:off x="5235310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18A1A-F1E8-4EA8-A193-97BE68CC0D4E}">
      <dsp:nvSpPr>
        <dsp:cNvPr id="0" name=""/>
        <dsp:cNvSpPr/>
      </dsp:nvSpPr>
      <dsp:spPr>
        <a:xfrm>
          <a:off x="5393867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Формирования умений</a:t>
          </a:r>
          <a:endParaRPr lang="ru-RU" sz="1300" kern="1200" dirty="0"/>
        </a:p>
      </dsp:txBody>
      <dsp:txXfrm>
        <a:off x="5393867" y="2732408"/>
        <a:ext cx="1427013" cy="906153"/>
      </dsp:txXfrm>
    </dsp:sp>
    <dsp:sp modelId="{377E5463-4693-46CB-8D10-1F920D9593F3}">
      <dsp:nvSpPr>
        <dsp:cNvPr id="0" name=""/>
        <dsp:cNvSpPr/>
      </dsp:nvSpPr>
      <dsp:spPr>
        <a:xfrm>
          <a:off x="6979437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DD5C0-A2F5-41F0-B10F-76EA4AFF1D55}">
      <dsp:nvSpPr>
        <dsp:cNvPr id="0" name=""/>
        <dsp:cNvSpPr/>
      </dsp:nvSpPr>
      <dsp:spPr>
        <a:xfrm>
          <a:off x="7137994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Обобщения и систематизации</a:t>
          </a:r>
          <a:endParaRPr lang="ru-RU" sz="1300" kern="1200" dirty="0"/>
        </a:p>
      </dsp:txBody>
      <dsp:txXfrm>
        <a:off x="7137994" y="2732408"/>
        <a:ext cx="1427013" cy="90615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82436D-F0B3-49A4-80CA-9A965D3DB4A6}">
      <dsp:nvSpPr>
        <dsp:cNvPr id="0" name=""/>
        <dsp:cNvSpPr/>
      </dsp:nvSpPr>
      <dsp:spPr>
        <a:xfrm>
          <a:off x="0" y="0"/>
          <a:ext cx="8819585" cy="12699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baseline="0" dirty="0" smtClean="0">
              <a:solidFill>
                <a:schemeClr val="tx1"/>
              </a:solidFill>
            </a:rPr>
            <a:t>Методы обучения </a:t>
          </a:r>
          <a:endParaRPr lang="ru-RU" sz="2000" u="sng" kern="1200" baseline="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baseline="0" dirty="0" smtClean="0">
              <a:solidFill>
                <a:schemeClr val="tx1"/>
              </a:solidFill>
            </a:rPr>
            <a:t>Частично-поисковый (беседа при работе с картой, сравнение, анализ статистических данных)</a:t>
          </a:r>
          <a:endParaRPr lang="ru-RU" sz="1600" kern="1200" baseline="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baseline="0" dirty="0" smtClean="0">
              <a:solidFill>
                <a:schemeClr val="tx1"/>
              </a:solidFill>
            </a:rPr>
            <a:t>Практический (работа с картой)</a:t>
          </a:r>
          <a:endParaRPr lang="ru-RU" sz="1600" kern="1200" baseline="0" dirty="0">
            <a:solidFill>
              <a:schemeClr val="tx1"/>
            </a:solidFill>
          </a:endParaRPr>
        </a:p>
      </dsp:txBody>
      <dsp:txXfrm>
        <a:off x="1890917" y="0"/>
        <a:ext cx="6928668" cy="1269999"/>
      </dsp:txXfrm>
    </dsp:sp>
    <dsp:sp modelId="{1617F86A-7D05-4A6A-9D94-9C5BDD57B20F}">
      <dsp:nvSpPr>
        <dsp:cNvPr id="0" name=""/>
        <dsp:cNvSpPr/>
      </dsp:nvSpPr>
      <dsp:spPr>
        <a:xfrm>
          <a:off x="126999" y="126999"/>
          <a:ext cx="1763917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72768-9596-46C3-8C03-980FD6FCAD0C}">
      <dsp:nvSpPr>
        <dsp:cNvPr id="0" name=""/>
        <dsp:cNvSpPr/>
      </dsp:nvSpPr>
      <dsp:spPr>
        <a:xfrm>
          <a:off x="0" y="1396999"/>
          <a:ext cx="8819585" cy="126999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solidFill>
                <a:schemeClr val="tx1"/>
              </a:solidFill>
            </a:rPr>
            <a:t>Средства организации учебной деятельности</a:t>
          </a:r>
          <a:endParaRPr lang="ru-RU" sz="2000" u="sng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Учебник, рабочая тетрадь </a:t>
          </a:r>
          <a:endParaRPr lang="ru-RU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Атлас, контурные карты</a:t>
          </a:r>
          <a:endParaRPr lang="ru-RU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Электронный учебник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890917" y="1396999"/>
        <a:ext cx="6928668" cy="1269999"/>
      </dsp:txXfrm>
    </dsp:sp>
    <dsp:sp modelId="{9EF7646E-0C29-43CF-94B1-F9C6870B5E6C}">
      <dsp:nvSpPr>
        <dsp:cNvPr id="0" name=""/>
        <dsp:cNvSpPr/>
      </dsp:nvSpPr>
      <dsp:spPr>
        <a:xfrm>
          <a:off x="126999" y="1523999"/>
          <a:ext cx="1763917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C754-8B5B-4AC8-976D-D192C20D9593}">
      <dsp:nvSpPr>
        <dsp:cNvPr id="0" name=""/>
        <dsp:cNvSpPr/>
      </dsp:nvSpPr>
      <dsp:spPr>
        <a:xfrm>
          <a:off x="0" y="2793999"/>
          <a:ext cx="8819585" cy="126999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solidFill>
                <a:schemeClr val="tx1"/>
              </a:solidFill>
            </a:rPr>
            <a:t>Формы и технологии организации учебной деятельности</a:t>
          </a:r>
          <a:r>
            <a:rPr lang="ru-RU" sz="2000" kern="1200" dirty="0" smtClean="0">
              <a:solidFill>
                <a:schemeClr val="tx1"/>
              </a:solidFill>
            </a:rPr>
            <a:t> </a:t>
          </a:r>
          <a:endParaRPr lang="ru-RU" sz="20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Фронтальная, парная</a:t>
          </a:r>
          <a:endParaRPr lang="ru-RU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Элементы ЛОО технологии, коллективное </a:t>
          </a:r>
          <a:r>
            <a:rPr lang="ru-RU" sz="1600" kern="1200" dirty="0" err="1" smtClean="0">
              <a:solidFill>
                <a:schemeClr val="tx1"/>
              </a:solidFill>
            </a:rPr>
            <a:t>взаимообучение</a:t>
          </a:r>
          <a:r>
            <a:rPr lang="ru-RU" sz="1600" kern="1200" dirty="0" smtClean="0">
              <a:solidFill>
                <a:schemeClr val="tx1"/>
              </a:solidFill>
            </a:rPr>
            <a:t>, учебно-исследовательская деятельность (школа географа-исследователя)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890917" y="2793999"/>
        <a:ext cx="6928668" cy="1269999"/>
      </dsp:txXfrm>
    </dsp:sp>
    <dsp:sp modelId="{1F2E0D11-FD72-4500-866D-FCFEE05BE8F8}">
      <dsp:nvSpPr>
        <dsp:cNvPr id="0" name=""/>
        <dsp:cNvSpPr/>
      </dsp:nvSpPr>
      <dsp:spPr>
        <a:xfrm>
          <a:off x="126999" y="2920999"/>
          <a:ext cx="1763917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5C1C3-5ED5-4C74-8AF7-9F4D6652759C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66D51-E5D9-42FD-9662-6ADF6A815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2561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07E88-6987-425B-AFB1-C8B45235F9AB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5B4E5-CB5E-411D-94B1-4BBAAB5D9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565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1" y="4724956"/>
            <a:ext cx="5486399" cy="44762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46046"/>
            <a:ext cx="4572000" cy="37302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19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20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21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37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38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39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41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42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основе анализа научных идей ряда ведущих ученых (Е.С.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Полат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В.А.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Ясвин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др.)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приходим к выводу,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понятие «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информационно-образовательная среда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можно толковать как часть информационного и образовательного пространства, созданную на общей методологической основе, с использованием информационно-коммуникационных технологий в целях содействия становлению личности школьника в условиях современного мира.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Модель УМК на схеме отражает его трехкомпонентный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состав: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нормативный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и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методический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компоненты, и его трехуровневую структуру: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инвариантное ядро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и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вариативные оболочки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Отличительной особенностью данной модели является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ее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информационная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избыточность, открытость и мобильность в условиях динамично развивающегося мира, ориентированность на вызовы информационного общества, особенности региональных систем образования и индивидуальные потребности личности школьников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Эти принципы реализуются с помощью вариативных оболочек УМК, способных быстро реагировать на изменения в информационном и образовательном пространствах. В то же время ядро модели позволяет устоять «фундаменту» УМК при обновлении его оболочек.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Учебно-методический комплекс представляет собой сложную систему, состоящую из множества взаимосвязанных элементов. Традиционное линейное взаимодействие между отдельными элементами внутри ядра или внутри каждой оболочки (например, учебник — рабочая тетрадь; учебник — книга для учителя и т.п.) в современном УМК дополняется радиальными связями с элементами вспомогательных и дополнительных ресурсов (например, рабочая программа — учебник — развивающие дидактические игры — интернет-ресурсы).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основе этих связей возможно создание качественно новых продуктов. Учителя и методисты могут, например, соединять разные виды средств и источников, входящие в УМК, для разработки проблемно-тематических кейсов, документально-методических комплексов, рабочих листов и т.п., а школьники — становиться авторами персональных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портфолио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информационных, творческих и исследовательских проектов.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образом, современные УМК — это многокомпонентные образовательные конструкции, которые представляют школьникам возможность изучать разные учебные предметы в едином информационном поле, осваивать информационно-коммуникативные умения. Они также меняют роль и функции учителя: от носителя и транслятора информации — к организатору ИОС и учебной деятельности, и учащихся: от пассивного слушателя — к активному исследователю.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3276A-2658-4722-8A16-47CE45AF00D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44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45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46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49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51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52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54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55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61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62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1CB59A-BDF2-4827-BCBA-9D86999944AF}" type="slidenum">
              <a:rPr lang="ru-RU">
                <a:solidFill>
                  <a:srgbClr val="000000"/>
                </a:solidFill>
              </a:rPr>
              <a:pPr eaLnBrk="1" hangingPunct="1"/>
              <a:t>64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93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94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95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itchFamily="34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DF0BE8-03B8-4F9E-8CE8-29EFDA5E72A5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9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16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17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18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 descr="VG_logo1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996" y="1220069"/>
            <a:ext cx="4377831" cy="35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азовый слайд с двумя универсальными блокам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101745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5372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егчённый универс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864096"/>
          </a:xfrm>
        </p:spPr>
        <p:txBody>
          <a:bodyPr/>
          <a:lstStyle>
            <a:lvl1pPr algn="ctr">
              <a:defRPr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0"/>
          </p:nvPr>
        </p:nvSpPr>
        <p:spPr>
          <a:xfrm>
            <a:off x="467544" y="1773238"/>
            <a:ext cx="8136904" cy="4824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ите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844824"/>
            <a:ext cx="8784976" cy="4897289"/>
          </a:xfrm>
        </p:spPr>
        <p:txBody>
          <a:bodyPr/>
          <a:lstStyle>
            <a:lvl1pPr marL="0" indent="0">
              <a:defRPr/>
            </a:lvl1pPr>
            <a:lvl3pPr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979FB5-6D72-46D7-A52C-8387FE4CA93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34AF36-696E-4173-B4BF-51BB66C7B1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40E0EF-9459-4179-AD08-FEDC64E48E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  <p:pic>
        <p:nvPicPr>
          <p:cNvPr id="4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26C0D-4538-4B31-B97D-E63269EBF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5C5C6-007D-4A7D-8A52-78626DA24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0"/>
          <p:cNvSpPr/>
          <p:nvPr/>
        </p:nvSpPr>
        <p:spPr>
          <a:xfrm>
            <a:off x="0" y="981075"/>
            <a:ext cx="9144000" cy="5876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138" y="150813"/>
            <a:ext cx="881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95536" y="873440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396231" y="3393248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43204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6048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60486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0"/>
          <p:cNvSpPr/>
          <p:nvPr/>
        </p:nvSpPr>
        <p:spPr>
          <a:xfrm>
            <a:off x="0" y="981075"/>
            <a:ext cx="9144000" cy="5876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138" y="150813"/>
            <a:ext cx="881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21605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00A2E5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800600"/>
            <a:ext cx="66247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39752" y="188640"/>
            <a:ext cx="662473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5367338"/>
            <a:ext cx="6624736" cy="1302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844824"/>
            <a:ext cx="8784976" cy="4897289"/>
          </a:xfrm>
        </p:spPr>
        <p:txBody>
          <a:bodyPr/>
          <a:lstStyle>
            <a:lvl1pPr marL="0" indent="0">
              <a:defRPr/>
            </a:lvl1pPr>
            <a:lvl3pPr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 descr="VG_logo1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996" y="1220069"/>
            <a:ext cx="4377831" cy="35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21605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00A2E5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21605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00A2E5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 r="-231555"/>
          <a:stretch>
            <a:fillRect/>
          </a:stretch>
        </p:blipFill>
        <p:spPr bwMode="auto">
          <a:xfrm>
            <a:off x="1979613" y="2349500"/>
            <a:ext cx="7163556" cy="2155825"/>
          </a:xfrm>
          <a:prstGeom prst="rect">
            <a:avLst/>
          </a:prstGeom>
          <a:solidFill>
            <a:srgbClr val="00A2E5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азовый слайд с двумя универсальными блокам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101745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5372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егчённый универс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864096"/>
          </a:xfrm>
        </p:spPr>
        <p:txBody>
          <a:bodyPr/>
          <a:lstStyle>
            <a:lvl1pPr algn="ctr">
              <a:defRPr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0"/>
          </p:nvPr>
        </p:nvSpPr>
        <p:spPr>
          <a:xfrm>
            <a:off x="467544" y="1773238"/>
            <a:ext cx="8136904" cy="4824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ите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95536" y="873440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396231" y="3393248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43204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6048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60486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4B0B2-2373-4135-8647-A5B0A558FF95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520C-C708-42C3-9DAF-2FDAB864D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800600"/>
            <a:ext cx="66247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39752" y="188640"/>
            <a:ext cx="662473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5367338"/>
            <a:ext cx="6624736" cy="1302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9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4022" r:id="rId20"/>
    <p:sldLayoutId id="2147484025" r:id="rId21"/>
    <p:sldLayoutId id="2147484026" r:id="rId22"/>
    <p:sldLayoutId id="2147484027" r:id="rId23"/>
    <p:sldLayoutId id="2147484029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4028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4024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23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C5611F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C5611F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C5611F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hyperlink" Target="kto_pokrasil_more.avi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hyperlink" Target="kto_pokrasil_more.avi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gif"/><Relationship Id="rId7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yugopolis.ru/data/mediadb/2383/0000/0698/69871.jpg" TargetMode="Externa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Технологическая карта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0"/>
          </p:nvPr>
        </p:nvGraphicFramePr>
        <p:xfrm>
          <a:off x="179388" y="1844675"/>
          <a:ext cx="8785225" cy="489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Алгоритм деятельности учителя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0"/>
          </p:nvPr>
        </p:nvGraphicFramePr>
        <p:xfrm>
          <a:off x="142875" y="1214438"/>
          <a:ext cx="8785225" cy="5357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5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188913"/>
            <a:ext cx="7488237" cy="576262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cap="none" dirty="0" err="1" smtClean="0"/>
              <a:t>Деятельностный</a:t>
            </a:r>
            <a:r>
              <a:rPr lang="ru-RU" sz="2800" cap="none" dirty="0" smtClean="0"/>
              <a:t> подход в обучении</a:t>
            </a:r>
          </a:p>
        </p:txBody>
      </p:sp>
      <p:sp>
        <p:nvSpPr>
          <p:cNvPr id="240659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125538"/>
            <a:ext cx="9144000" cy="2735262"/>
          </a:xfrm>
        </p:spPr>
        <p:txBody>
          <a:bodyPr/>
          <a:lstStyle/>
          <a:p>
            <a:r>
              <a:rPr lang="ru-RU" sz="1800" smtClean="0"/>
              <a:t>Учебная деятельность включает: 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усвоение учебного материала (заучивание в готовом виде)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преобразование учебного материала   </a:t>
            </a:r>
          </a:p>
          <a:p>
            <a:pPr>
              <a:buFont typeface="Arial" charset="0"/>
              <a:buChar char="•"/>
            </a:pPr>
            <a:endParaRPr lang="ru-RU" sz="1800" smtClean="0"/>
          </a:p>
          <a:p>
            <a:r>
              <a:rPr lang="ru-RU" sz="1800" smtClean="0"/>
              <a:t>Ученик выступает как </a:t>
            </a:r>
            <a:r>
              <a:rPr lang="ru-RU" sz="1800" u="sng" smtClean="0"/>
              <a:t>субъект</a:t>
            </a:r>
            <a:r>
              <a:rPr lang="ru-RU" sz="1800" smtClean="0"/>
              <a:t>, способный </a:t>
            </a:r>
            <a:r>
              <a:rPr lang="ru-RU" sz="1800" u="sng" smtClean="0"/>
              <a:t>самостоятельно:</a:t>
            </a:r>
            <a:r>
              <a:rPr lang="ru-RU" sz="1800" smtClean="0"/>
              <a:t> 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сформулировать учебную задачу 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спланировать ее решение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 реализовать и оценить результат </a:t>
            </a:r>
          </a:p>
          <a:p>
            <a:endParaRPr lang="ru-RU" sz="1800" smtClean="0"/>
          </a:p>
        </p:txBody>
      </p:sp>
      <p:graphicFrame>
        <p:nvGraphicFramePr>
          <p:cNvPr id="240645" name="Organization Chart 5"/>
          <p:cNvGraphicFramePr>
            <a:graphicFrameLocks/>
          </p:cNvGraphicFramePr>
          <p:nvPr>
            <p:ph sz="half" idx="4294967295"/>
          </p:nvPr>
        </p:nvGraphicFramePr>
        <p:xfrm>
          <a:off x="0" y="3860800"/>
          <a:ext cx="9144000" cy="2997200"/>
        </p:xfrm>
        <a:graphic>
          <a:graphicData uri="http://schemas.openxmlformats.org/drawingml/2006/compatibility">
            <com:legacyDrawing xmlns:com="http://schemas.openxmlformats.org/drawingml/2006/compatibility" spid="_x0000_s336898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719137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marL="381000" indent="-381000"/>
            <a:r>
              <a:rPr lang="ru-RU" altLang="zh-CN" cap="none" smtClean="0">
                <a:cs typeface="黑体"/>
              </a:rPr>
              <a:t>     </a:t>
            </a:r>
            <a:r>
              <a:rPr lang="ru-RU" altLang="zh-CN" sz="2800" cap="none" smtClean="0">
                <a:cs typeface="黑体"/>
              </a:rPr>
              <a:t>Особенности проектирования современного урока географии</a:t>
            </a:r>
            <a:r>
              <a:rPr lang="ru-RU" altLang="zh-CN" cap="none" smtClean="0">
                <a:cs typeface="黑体"/>
              </a:rPr>
              <a:t/>
            </a:r>
            <a:br>
              <a:rPr lang="ru-RU" altLang="zh-CN" cap="none" smtClean="0">
                <a:cs typeface="黑体"/>
              </a:rPr>
            </a:br>
            <a:endParaRPr lang="ru-RU" cap="none" smtClean="0"/>
          </a:p>
        </p:txBody>
      </p:sp>
      <p:graphicFrame>
        <p:nvGraphicFramePr>
          <p:cNvPr id="229431" name="Group 55"/>
          <p:cNvGraphicFramePr>
            <a:graphicFrameLocks noGrp="1"/>
          </p:cNvGraphicFramePr>
          <p:nvPr/>
        </p:nvGraphicFramePr>
        <p:xfrm>
          <a:off x="0" y="981075"/>
          <a:ext cx="4572000" cy="5876926"/>
        </p:xfrm>
        <a:graphic>
          <a:graphicData uri="http://schemas.openxmlformats.org/drawingml/2006/table">
            <a:tbl>
              <a:tblPr/>
              <a:tblGrid>
                <a:gridCol w="45720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ЭТАПЫ УРОКА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1985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Организационно-мотивационный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5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Процессуально-содержательный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5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Оценочно-рефлексивный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1678" name="Rectangle 43"/>
          <p:cNvSpPr>
            <a:spLocks noChangeArrowheads="1"/>
          </p:cNvSpPr>
          <p:nvPr/>
        </p:nvSpPr>
        <p:spPr bwMode="auto">
          <a:xfrm>
            <a:off x="4581525" y="1628775"/>
            <a:ext cx="456247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ru-RU" b="1"/>
              <a:t> мотивация 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целеполагание (постановка учебной задачи) 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планирование решения учебной задачи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решение учебной задачи (выполнение операций и учебных действий)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осуществление контроля и самоконтроля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рефлексия </a:t>
            </a:r>
          </a:p>
          <a:p>
            <a:endParaRPr lang="ru-RU" b="1"/>
          </a:p>
          <a:p>
            <a:endParaRPr lang="ru-RU" b="1"/>
          </a:p>
        </p:txBody>
      </p:sp>
      <p:sp>
        <p:nvSpPr>
          <p:cNvPr id="241679" name="Rectangle 45"/>
          <p:cNvSpPr>
            <a:spLocks noChangeArrowheads="1"/>
          </p:cNvSpPr>
          <p:nvPr/>
        </p:nvSpPr>
        <p:spPr bwMode="auto">
          <a:xfrm>
            <a:off x="4787900" y="5589588"/>
            <a:ext cx="456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/>
          </a:p>
          <a:p>
            <a:r>
              <a:rPr lang="ru-RU" b="1"/>
              <a:t> </a:t>
            </a:r>
          </a:p>
        </p:txBody>
      </p:sp>
      <p:sp>
        <p:nvSpPr>
          <p:cNvPr id="241680" name="Rectangle 51"/>
          <p:cNvSpPr>
            <a:spLocks noChangeArrowheads="1"/>
          </p:cNvSpPr>
          <p:nvPr/>
        </p:nvSpPr>
        <p:spPr bwMode="auto">
          <a:xfrm>
            <a:off x="4572000" y="981075"/>
            <a:ext cx="4572000" cy="360363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  <a:p>
            <a:pPr algn="ctr"/>
            <a:r>
              <a:rPr lang="ru-RU" b="1">
                <a:solidFill>
                  <a:schemeClr val="bg1"/>
                </a:solidFill>
              </a:rPr>
              <a:t>УЧЕБНАЯ ДЕЯТЕЛЬНОСТЬ</a:t>
            </a:r>
            <a:r>
              <a:rPr lang="ru-RU" b="1"/>
              <a:t> </a:t>
            </a:r>
          </a:p>
          <a:p>
            <a:pPr algn="ctr"/>
            <a:endParaRPr lang="ru-RU"/>
          </a:p>
        </p:txBody>
      </p:sp>
      <p:sp>
        <p:nvSpPr>
          <p:cNvPr id="241681" name="Line 56"/>
          <p:cNvSpPr>
            <a:spLocks noChangeShapeType="1"/>
          </p:cNvSpPr>
          <p:nvPr/>
        </p:nvSpPr>
        <p:spPr bwMode="auto">
          <a:xfrm>
            <a:off x="6877050" y="1916113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2" name="Line 57"/>
          <p:cNvSpPr>
            <a:spLocks noChangeShapeType="1"/>
          </p:cNvSpPr>
          <p:nvPr/>
        </p:nvSpPr>
        <p:spPr bwMode="auto">
          <a:xfrm>
            <a:off x="6877050" y="2781300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3" name="Line 58"/>
          <p:cNvSpPr>
            <a:spLocks noChangeShapeType="1"/>
          </p:cNvSpPr>
          <p:nvPr/>
        </p:nvSpPr>
        <p:spPr bwMode="auto">
          <a:xfrm>
            <a:off x="6877050" y="3644900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4" name="Line 59"/>
          <p:cNvSpPr>
            <a:spLocks noChangeShapeType="1"/>
          </p:cNvSpPr>
          <p:nvPr/>
        </p:nvSpPr>
        <p:spPr bwMode="auto">
          <a:xfrm>
            <a:off x="6877050" y="4724400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5" name="Line 60"/>
          <p:cNvSpPr>
            <a:spLocks noChangeShapeType="1"/>
          </p:cNvSpPr>
          <p:nvPr/>
        </p:nvSpPr>
        <p:spPr bwMode="auto">
          <a:xfrm>
            <a:off x="6877050" y="5516563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3528" y="260350"/>
            <a:ext cx="6408712" cy="360363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cap="none" dirty="0" smtClean="0"/>
              <a:t>                                   </a:t>
            </a:r>
            <a:r>
              <a:rPr lang="ru-RU" sz="3100" cap="none" dirty="0" smtClean="0"/>
              <a:t>Мотивация</a:t>
            </a:r>
          </a:p>
        </p:txBody>
      </p:sp>
      <p:sp>
        <p:nvSpPr>
          <p:cNvPr id="244738" name="Rectangle 3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8802688" cy="5543550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  <a:t>  Мотивация</a:t>
            </a:r>
            <a:r>
              <a:rPr lang="ru-RU" sz="2800" dirty="0" smtClean="0"/>
              <a:t>  </a:t>
            </a:r>
            <a:r>
              <a:rPr lang="ru-RU" sz="2400" dirty="0" smtClean="0"/>
              <a:t>- (от лат.</a:t>
            </a:r>
            <a:r>
              <a:rPr lang="en-US" sz="2400" dirty="0" smtClean="0"/>
              <a:t> </a:t>
            </a:r>
            <a:r>
              <a:rPr lang="en-US" sz="2400" dirty="0" err="1" smtClean="0"/>
              <a:t>movere</a:t>
            </a:r>
            <a:r>
              <a:rPr lang="en-US" sz="2400" dirty="0" smtClean="0"/>
              <a:t>)</a:t>
            </a:r>
            <a:r>
              <a:rPr lang="ru-RU" sz="2400" dirty="0" smtClean="0"/>
              <a:t>- побуждение к действию, динамический процесс, управляющий </a:t>
            </a:r>
            <a:r>
              <a:rPr lang="ru-RU" sz="2400" dirty="0" smtClean="0">
                <a:solidFill>
                  <a:srgbClr val="00B050"/>
                </a:solidFill>
              </a:rPr>
              <a:t>поведением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smtClean="0"/>
              <a:t>человека, определяющий его:</a:t>
            </a:r>
          </a:p>
          <a:p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направленность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организованность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активность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устойчивость</a:t>
            </a:r>
          </a:p>
          <a:p>
            <a:pPr lvl="1"/>
            <a:endParaRPr lang="ru-RU" sz="20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5327650" cy="360363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cap="none" dirty="0" smtClean="0"/>
              <a:t>Формулировка целей урока</a:t>
            </a:r>
          </a:p>
        </p:txBody>
      </p:sp>
      <p:sp>
        <p:nvSpPr>
          <p:cNvPr id="244738" name="Rectangle 3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8802688" cy="5543550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  <a:t>Цель – идеальное, мысленное предвосхищение результата деятельности</a:t>
            </a:r>
          </a:p>
          <a:p>
            <a:endParaRPr lang="ru-RU" sz="2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 smtClean="0"/>
              <a:t>Цели - определяют содержание обучения, диктуют </a:t>
            </a:r>
            <a:r>
              <a:rPr lang="ru-RU" sz="2400" dirty="0" err="1" smtClean="0"/>
              <a:t>деятельностный</a:t>
            </a:r>
            <a:r>
              <a:rPr lang="ru-RU" sz="2400" dirty="0" smtClean="0"/>
              <a:t> подход к обучению, внимание к мотивам, к развитию личностных качеств учащихся. </a:t>
            </a:r>
          </a:p>
          <a:p>
            <a:pPr lvl="1"/>
            <a:endParaRPr lang="ru-RU" sz="20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технологическая карта урока: </a:t>
            </a:r>
            <a:r>
              <a:rPr lang="ru-RU" dirty="0" err="1" smtClean="0"/>
              <a:t>целеполагание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14282" y="1124744"/>
            <a:ext cx="8750206" cy="547260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Способы постановки целей урока:</a:t>
            </a:r>
          </a:p>
          <a:p>
            <a:r>
              <a:rPr lang="ru-RU" sz="2400" dirty="0" smtClean="0">
                <a:solidFill>
                  <a:srgbClr val="00B050"/>
                </a:solidFill>
              </a:rPr>
              <a:t>Традиционный подход </a:t>
            </a:r>
            <a:r>
              <a:rPr lang="ru-RU" dirty="0" smtClean="0"/>
              <a:t>(цели урока формулируются в терминах, характеризующих </a:t>
            </a:r>
            <a:r>
              <a:rPr lang="ru-RU" i="1" u="sng" dirty="0" smtClean="0"/>
              <a:t>субъективную позицию учителя</a:t>
            </a:r>
            <a:r>
              <a:rPr lang="ru-RU" dirty="0" smtClean="0"/>
              <a:t>, который излагает новые знания, обобщает, проверяет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70C0"/>
                </a:solidFill>
              </a:rPr>
              <a:t>Определение их через содержание </a:t>
            </a:r>
            <a:r>
              <a:rPr lang="ru-RU" sz="2400" dirty="0" smtClean="0"/>
              <a:t>(изучить климат материка, атмосферное давление и др.)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Через деятельность учителя </a:t>
            </a:r>
            <a:r>
              <a:rPr lang="ru-RU" sz="2400" dirty="0" smtClean="0"/>
              <a:t>(дать знания о природных зонах)</a:t>
            </a:r>
          </a:p>
          <a:p>
            <a:pPr marL="457200" indent="-457200"/>
            <a:r>
              <a:rPr lang="ru-RU" sz="2400" dirty="0" smtClean="0">
                <a:solidFill>
                  <a:srgbClr val="00B050"/>
                </a:solidFill>
              </a:rPr>
              <a:t>«</a:t>
            </a:r>
            <a:r>
              <a:rPr lang="ru-RU" sz="2400" dirty="0" err="1" smtClean="0">
                <a:solidFill>
                  <a:srgbClr val="00B050"/>
                </a:solidFill>
              </a:rPr>
              <a:t>Фгосовский</a:t>
            </a:r>
            <a:r>
              <a:rPr lang="ru-RU" sz="2400" dirty="0" smtClean="0">
                <a:solidFill>
                  <a:srgbClr val="00B050"/>
                </a:solidFill>
              </a:rPr>
              <a:t>» подход </a:t>
            </a:r>
            <a:r>
              <a:rPr lang="ru-RU" dirty="0" smtClean="0"/>
              <a:t>(цели урока определяются в терминах </a:t>
            </a:r>
            <a:r>
              <a:rPr lang="ru-RU" i="1" u="sng" dirty="0" smtClean="0"/>
              <a:t>субъективной позиции учащихся</a:t>
            </a:r>
            <a:r>
              <a:rPr lang="ru-RU" dirty="0" smtClean="0"/>
              <a:t>, которые учатся видеть проблему)</a:t>
            </a:r>
          </a:p>
          <a:p>
            <a:pPr marL="457200" indent="-457200"/>
            <a:r>
              <a:rPr lang="ru-RU" sz="2400" dirty="0" smtClean="0">
                <a:solidFill>
                  <a:srgbClr val="FF0000"/>
                </a:solidFill>
              </a:rPr>
              <a:t>!!!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Через учебную деятельность обучающихся </a:t>
            </a:r>
            <a:r>
              <a:rPr lang="ru-RU" sz="2400" dirty="0" smtClean="0"/>
              <a:t>(научиться понимать и читать климатическую карту)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технологическая карта урока: </a:t>
            </a:r>
            <a:r>
              <a:rPr lang="ru-RU" dirty="0" err="1" smtClean="0"/>
              <a:t>целеполагание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7030A0"/>
                </a:solidFill>
              </a:rPr>
              <a:t>Целеполагание</a:t>
            </a:r>
            <a:r>
              <a:rPr lang="ru-RU" sz="2800" dirty="0" smtClean="0">
                <a:solidFill>
                  <a:srgbClr val="7030A0"/>
                </a:solidFill>
              </a:rPr>
              <a:t>  определяет планируемые результаты обучения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800" dirty="0" err="1" smtClean="0">
                <a:solidFill>
                  <a:srgbClr val="FF0000"/>
                </a:solidFill>
              </a:rPr>
              <a:t>Целеполагание</a:t>
            </a:r>
            <a:r>
              <a:rPr lang="ru-RU" sz="2800" dirty="0" smtClean="0">
                <a:solidFill>
                  <a:srgbClr val="FF0000"/>
                </a:solidFill>
              </a:rPr>
              <a:t>                              результаты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                              обучения</a:t>
            </a:r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3882784" y="2606048"/>
            <a:ext cx="484632" cy="97840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5400000">
            <a:off x="4436658" y="3277015"/>
            <a:ext cx="484632" cy="97840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Peterson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797152"/>
            <a:ext cx="15351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слова –ориентиры для определения целей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 smtClean="0"/>
          </a:p>
          <a:p>
            <a:r>
              <a:rPr lang="ru-RU" sz="2800" dirty="0" smtClean="0"/>
              <a:t> </a:t>
            </a:r>
          </a:p>
          <a:p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764705"/>
          <a:ext cx="9144000" cy="6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Традиционный подход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</a:t>
                      </a:r>
                      <a:r>
                        <a:rPr lang="ru-RU" dirty="0" err="1" smtClean="0"/>
                        <a:t>Компетентностный</a:t>
                      </a:r>
                      <a:r>
                        <a:rPr lang="ru-RU" dirty="0" smtClean="0"/>
                        <a:t> подход</a:t>
                      </a:r>
                      <a:endParaRPr lang="ru-RU" dirty="0"/>
                    </a:p>
                  </a:txBody>
                  <a:tcPr/>
                </a:tc>
              </a:tr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Понимать требования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формулировать цели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Знать  (сформировать знание о……)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Сформировать потребность в знаниях  (видеть проблемы)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работать с различными источниками знаний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выбирать источники знаний</a:t>
                      </a:r>
                      <a:endParaRPr lang="ru-RU" dirty="0"/>
                    </a:p>
                  </a:txBody>
                  <a:tcPr/>
                </a:tc>
              </a:tr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Систематизировать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систематизировать</a:t>
                      </a:r>
                      <a:endParaRPr lang="ru-RU" dirty="0"/>
                    </a:p>
                  </a:txBody>
                  <a:tcPr/>
                </a:tc>
              </a:tr>
              <a:tr h="649411">
                <a:tc>
                  <a:txBody>
                    <a:bodyPr/>
                    <a:lstStyle/>
                    <a:p>
                      <a:r>
                        <a:rPr lang="ru-RU" dirty="0" smtClean="0"/>
                        <a:t>Обобщать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выявлять общее и особенное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выполнять определенные действия (сформировать умения)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выбирать способы решения задачи</a:t>
                      </a:r>
                      <a:endParaRPr lang="ru-RU" dirty="0"/>
                    </a:p>
                  </a:txBody>
                  <a:tcPr/>
                </a:tc>
              </a:tr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Оценить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Сформировать критерии оценки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Закрепить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Модифицировать, перегруппировать, научить применять</a:t>
                      </a:r>
                      <a:endParaRPr lang="ru-RU" dirty="0"/>
                    </a:p>
                  </a:txBody>
                  <a:tcPr/>
                </a:tc>
              </a:tr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Проверить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приемам самоконтроля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Проанализировать (ошибки, достижения)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Сформировать способность к самооценке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процесс </a:t>
            </a:r>
            <a:r>
              <a:rPr lang="ru-RU" dirty="0" err="1" smtClean="0"/>
              <a:t>целеполагания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Трансформация наших целей в их цели.</a:t>
            </a:r>
          </a:p>
          <a:p>
            <a:endParaRPr lang="ru-RU" sz="2800" dirty="0" smtClean="0">
              <a:solidFill>
                <a:srgbClr val="7030A0"/>
              </a:solidFill>
            </a:endParaRPr>
          </a:p>
          <a:p>
            <a:r>
              <a:rPr lang="ru-RU" sz="2800" dirty="0" smtClean="0">
                <a:solidFill>
                  <a:srgbClr val="7030A0"/>
                </a:solidFill>
              </a:rPr>
              <a:t>Мастерство учителя проявляется в умении </a:t>
            </a:r>
            <a:r>
              <a:rPr lang="ru-RU" sz="2800" i="1" u="sng" dirty="0" smtClean="0">
                <a:solidFill>
                  <a:schemeClr val="accent5">
                    <a:lumMod val="75000"/>
                  </a:schemeClr>
                </a:solidFill>
              </a:rPr>
              <a:t>переводить учебные цели в цели деятельности ученика</a:t>
            </a:r>
            <a:r>
              <a:rPr lang="ru-RU" sz="2400" i="1" u="sng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</a:p>
          <a:p>
            <a:pPr marL="514350" indent="-514350"/>
            <a:r>
              <a:rPr lang="ru-RU" sz="2800" dirty="0" smtClean="0"/>
              <a:t>«сам себе их поставил,</a:t>
            </a:r>
          </a:p>
          <a:p>
            <a:pPr marL="514350" indent="-514350"/>
            <a:r>
              <a:rPr lang="ru-RU" sz="2800" dirty="0" smtClean="0"/>
              <a:t>они понятны ему,</a:t>
            </a:r>
          </a:p>
          <a:p>
            <a:pPr marL="514350" indent="-514350"/>
            <a:r>
              <a:rPr lang="ru-RU" sz="2800" dirty="0" smtClean="0"/>
              <a:t>очевидны,</a:t>
            </a:r>
          </a:p>
          <a:p>
            <a:pPr marL="514350" indent="-514350"/>
            <a:r>
              <a:rPr lang="ru-RU" sz="2800" dirty="0" smtClean="0"/>
              <a:t>с интересом и охотой усвояемы»</a:t>
            </a:r>
          </a:p>
          <a:p>
            <a:pPr marL="514350" indent="-514350"/>
            <a:r>
              <a:rPr lang="ru-RU" sz="2800" dirty="0" smtClean="0"/>
              <a:t>                                       (С.И. Гессен)</a:t>
            </a:r>
          </a:p>
          <a:p>
            <a:pPr marL="514350" indent="-514350"/>
            <a:endParaRPr lang="ru-RU" sz="2800" dirty="0" smtClean="0"/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Смайлик весёлы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7380312" y="4914900"/>
            <a:ext cx="2016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eterson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887" y="0"/>
            <a:ext cx="15351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7030A0"/>
                </a:solidFill>
              </a:rPr>
              <a:t>«Современный урок географии в условиях информационно-образовательной среды» 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dirty="0" smtClean="0"/>
              <a:t>(на примере использования УМК «ГЕОГРАФИЯ» ПОД РЕДАКЦИЕЙ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В.П. ДРОНОВА ИЦ «ВЕНТАНА-ГРАФ)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Задачи современного урока: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Задачи урока – шаги по направлению к цели:</a:t>
            </a:r>
          </a:p>
          <a:p>
            <a:endParaRPr lang="ru-RU" sz="2800" dirty="0" smtClean="0">
              <a:solidFill>
                <a:srgbClr val="7030A0"/>
              </a:solidFill>
            </a:endParaRPr>
          </a:p>
          <a:p>
            <a:r>
              <a:rPr lang="ru-RU" sz="3200" i="1" dirty="0" smtClean="0">
                <a:solidFill>
                  <a:srgbClr val="7030A0"/>
                </a:solidFill>
              </a:rPr>
              <a:t>что нужно сделать для достижения результата</a:t>
            </a:r>
            <a:r>
              <a:rPr lang="ru-RU" sz="3200" i="1" dirty="0" smtClean="0">
                <a:solidFill>
                  <a:srgbClr val="FF0000"/>
                </a:solidFill>
              </a:rPr>
              <a:t>       </a:t>
            </a:r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Смайлик весёлы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7127875" y="4653136"/>
            <a:ext cx="2016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Задачи современного урока: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Доводить до сведения учащихся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в формулировках их действий.</a:t>
            </a:r>
          </a:p>
          <a:p>
            <a:endParaRPr lang="ru-RU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rgbClr val="7030A0"/>
                </a:solidFill>
              </a:rPr>
              <a:t>Например: на уроке </a:t>
            </a:r>
            <a:r>
              <a:rPr lang="ru-RU" sz="2800" dirty="0" smtClean="0">
                <a:solidFill>
                  <a:srgbClr val="00B050"/>
                </a:solidFill>
              </a:rPr>
              <a:t>мы определим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                   </a:t>
            </a:r>
            <a:r>
              <a:rPr lang="ru-RU" sz="2800" dirty="0" smtClean="0">
                <a:solidFill>
                  <a:srgbClr val="7030A0"/>
                </a:solidFill>
              </a:rPr>
              <a:t>на уроке </a:t>
            </a:r>
            <a:r>
              <a:rPr lang="ru-RU" sz="2800" dirty="0" smtClean="0">
                <a:solidFill>
                  <a:srgbClr val="00B050"/>
                </a:solidFill>
              </a:rPr>
              <a:t>мы выявим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                   </a:t>
            </a:r>
            <a:r>
              <a:rPr lang="ru-RU" sz="2800" dirty="0" smtClean="0">
                <a:solidFill>
                  <a:srgbClr val="7030A0"/>
                </a:solidFill>
              </a:rPr>
              <a:t>на уроке </a:t>
            </a:r>
            <a:r>
              <a:rPr lang="ru-RU" sz="2800" dirty="0" smtClean="0">
                <a:solidFill>
                  <a:srgbClr val="00B050"/>
                </a:solidFill>
              </a:rPr>
              <a:t>мы объясним</a:t>
            </a:r>
            <a:endParaRPr lang="ru-RU" sz="2800" dirty="0" smtClean="0">
              <a:solidFill>
                <a:srgbClr val="7030A0"/>
              </a:solidFill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dirty="0" smtClean="0"/>
              <a:t>Задачи урока учащимся  представлять в форме записи на доске или на экране   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Четкая постановка познавательной задачи  активизирует работу учащихся         </a:t>
            </a:r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Смайлик весёлы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7127875" y="4653136"/>
            <a:ext cx="2016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213100"/>
            <a:ext cx="9144000" cy="503238"/>
          </a:xfrm>
        </p:spPr>
        <p:txBody>
          <a:bodyPr anchor="b" anchorCtr="1"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Типология задач</a:t>
            </a:r>
          </a:p>
        </p:txBody>
      </p:sp>
      <p:sp>
        <p:nvSpPr>
          <p:cNvPr id="146435" name="AutoShape 3"/>
          <p:cNvSpPr>
            <a:spLocks noChangeArrowheads="1"/>
          </p:cNvSpPr>
          <p:nvPr/>
        </p:nvSpPr>
        <p:spPr bwMode="auto">
          <a:xfrm>
            <a:off x="395288" y="142875"/>
            <a:ext cx="4033837" cy="2709863"/>
          </a:xfrm>
          <a:prstGeom prst="roundRect">
            <a:avLst>
              <a:gd name="adj" fmla="val 16667"/>
            </a:avLst>
          </a:prstGeom>
          <a:solidFill>
            <a:srgbClr val="FFCBA7"/>
          </a:solidFill>
          <a:ln w="1905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1" hangingPunct="1">
              <a:buFontTx/>
              <a:buChar char="-"/>
            </a:pPr>
            <a:r>
              <a:rPr lang="ru-RU" altLang="ru-RU" b="1" i="1">
                <a:solidFill>
                  <a:srgbClr val="993300"/>
                </a:solidFill>
              </a:rPr>
              <a:t> </a:t>
            </a:r>
          </a:p>
          <a:p>
            <a:pPr algn="r" eaLnBrk="1" hangingPunct="1">
              <a:buFontTx/>
              <a:buChar char="-"/>
            </a:pPr>
            <a:r>
              <a:rPr lang="ru-RU" altLang="ru-RU" sz="2000" b="1" i="1">
                <a:solidFill>
                  <a:srgbClr val="C00000"/>
                </a:solidFill>
              </a:rPr>
              <a:t> </a:t>
            </a:r>
            <a:r>
              <a:rPr lang="ru-RU" altLang="ru-RU" b="1" i="1">
                <a:solidFill>
                  <a:srgbClr val="971124"/>
                </a:solidFill>
              </a:rPr>
              <a:t>на личностное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самоопределение;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развитие Я – концепции;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смыслообразование;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мотивацию;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нравственнно-этическое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   оценивание;</a:t>
            </a:r>
          </a:p>
          <a:p>
            <a:pPr algn="r" eaLnBrk="1" hangingPunct="1"/>
            <a:endParaRPr lang="ru-RU" altLang="ru-RU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b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b="1">
              <a:solidFill>
                <a:srgbClr val="993300"/>
              </a:solidFill>
            </a:endParaRPr>
          </a:p>
        </p:txBody>
      </p:sp>
      <p:sp>
        <p:nvSpPr>
          <p:cNvPr id="146436" name="AutoShape 4"/>
          <p:cNvSpPr>
            <a:spLocks noChangeArrowheads="1"/>
          </p:cNvSpPr>
          <p:nvPr/>
        </p:nvSpPr>
        <p:spPr bwMode="auto">
          <a:xfrm>
            <a:off x="4643438" y="188913"/>
            <a:ext cx="4357687" cy="2663825"/>
          </a:xfrm>
          <a:prstGeom prst="roundRect">
            <a:avLst>
              <a:gd name="adj" fmla="val 16667"/>
            </a:avLst>
          </a:prstGeom>
          <a:solidFill>
            <a:srgbClr val="FFCBA7"/>
          </a:solidFill>
          <a:ln w="1905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1" hangingPunct="1"/>
            <a:r>
              <a:rPr lang="ru-RU" altLang="ru-RU" sz="1400" i="1">
                <a:solidFill>
                  <a:srgbClr val="000000"/>
                </a:solidFill>
              </a:rPr>
              <a:t> </a:t>
            </a:r>
          </a:p>
          <a:p>
            <a:pPr algn="r" eaLnBrk="1" hangingPunct="1"/>
            <a:endParaRPr lang="ru-RU" altLang="ru-RU" sz="2000" i="1">
              <a:solidFill>
                <a:srgbClr val="C00000"/>
              </a:solidFill>
            </a:endParaRP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учет позиции партнера;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организацию и осуществление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сотрудничества;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передачу информации и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отображению предметного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содержания</a:t>
            </a:r>
          </a:p>
          <a:p>
            <a:pPr algn="r" eaLnBrk="1" hangingPunct="1"/>
            <a:endParaRPr lang="ru-RU" altLang="ru-RU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0000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000000"/>
              </a:solidFill>
            </a:endParaRP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4643438" y="2276475"/>
            <a:ext cx="4357687" cy="792163"/>
          </a:xfrm>
          <a:prstGeom prst="rect">
            <a:avLst/>
          </a:prstGeom>
          <a:solidFill>
            <a:srgbClr val="FFE265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r>
              <a:rPr lang="ru-RU" sz="2000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Коммуникативные УУД</a:t>
            </a:r>
          </a:p>
        </p:txBody>
      </p:sp>
      <p:sp>
        <p:nvSpPr>
          <p:cNvPr id="146441" name="AutoShape 9"/>
          <p:cNvSpPr>
            <a:spLocks noChangeArrowheads="1"/>
          </p:cNvSpPr>
          <p:nvPr/>
        </p:nvSpPr>
        <p:spPr bwMode="auto">
          <a:xfrm>
            <a:off x="179388" y="3789363"/>
            <a:ext cx="4392612" cy="2879725"/>
          </a:xfrm>
          <a:prstGeom prst="roundRect">
            <a:avLst>
              <a:gd name="adj" fmla="val 16667"/>
            </a:avLst>
          </a:prstGeom>
          <a:solidFill>
            <a:srgbClr val="FFCBA7"/>
          </a:solidFill>
          <a:ln w="1905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1" hangingPunct="1"/>
            <a:r>
              <a:rPr lang="ru-RU" altLang="ru-RU" sz="1700" b="1">
                <a:solidFill>
                  <a:srgbClr val="971124"/>
                </a:solidFill>
              </a:rPr>
              <a:t>- </a:t>
            </a:r>
            <a:r>
              <a:rPr lang="ru-RU" altLang="ru-RU" sz="1700" b="1" i="1">
                <a:solidFill>
                  <a:srgbClr val="971124"/>
                </a:solidFill>
              </a:rPr>
              <a:t>задачи  на выстраивание  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 стратегии поиска решения задач; 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- задачи  на сравнение и оценивание;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- задачи и проекты на проведение 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 эмпирического исследования;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- задачи и проекты на выстраивание 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 теоретического исследования;</a:t>
            </a:r>
          </a:p>
          <a:p>
            <a:pPr algn="r" eaLnBrk="1" hangingPunct="1"/>
            <a:endParaRPr lang="ru-RU" altLang="ru-RU" sz="1700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0000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000000"/>
              </a:solidFill>
            </a:endParaRPr>
          </a:p>
        </p:txBody>
      </p:sp>
      <p:sp>
        <p:nvSpPr>
          <p:cNvPr id="146442" name="AutoShape 10"/>
          <p:cNvSpPr>
            <a:spLocks noChangeArrowheads="1"/>
          </p:cNvSpPr>
          <p:nvPr/>
        </p:nvSpPr>
        <p:spPr bwMode="auto">
          <a:xfrm>
            <a:off x="4787900" y="3789363"/>
            <a:ext cx="4176713" cy="2879725"/>
          </a:xfrm>
          <a:prstGeom prst="roundRect">
            <a:avLst>
              <a:gd name="adj" fmla="val 16667"/>
            </a:avLst>
          </a:prstGeom>
          <a:solidFill>
            <a:srgbClr val="FFCBA7"/>
          </a:solidFill>
          <a:ln w="1905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- на планирование;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рефлексию;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ориентировку ситуации;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прогнозирование;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целеполагание;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оценивание;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принятие решения;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самоконтроль и коррекцию; </a:t>
            </a:r>
          </a:p>
          <a:p>
            <a:pPr algn="r" eaLnBrk="1" hangingPunct="1"/>
            <a:endParaRPr lang="ru-RU" altLang="ru-RU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146443" name="Rectangle 11"/>
          <p:cNvSpPr>
            <a:spLocks noChangeArrowheads="1"/>
          </p:cNvSpPr>
          <p:nvPr/>
        </p:nvSpPr>
        <p:spPr bwMode="auto">
          <a:xfrm>
            <a:off x="468313" y="6000750"/>
            <a:ext cx="4103687" cy="668338"/>
          </a:xfrm>
          <a:prstGeom prst="rect">
            <a:avLst/>
          </a:prstGeom>
          <a:solidFill>
            <a:srgbClr val="FFE265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r>
              <a:rPr lang="ru-RU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Познавательные УУД</a:t>
            </a:r>
          </a:p>
        </p:txBody>
      </p:sp>
      <p:sp>
        <p:nvSpPr>
          <p:cNvPr id="146444" name="Rectangle 12"/>
          <p:cNvSpPr>
            <a:spLocks noChangeArrowheads="1"/>
          </p:cNvSpPr>
          <p:nvPr/>
        </p:nvSpPr>
        <p:spPr bwMode="auto">
          <a:xfrm>
            <a:off x="5003800" y="6000750"/>
            <a:ext cx="3960813" cy="668338"/>
          </a:xfrm>
          <a:prstGeom prst="rect">
            <a:avLst/>
          </a:prstGeom>
          <a:solidFill>
            <a:srgbClr val="FFE265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r>
              <a:rPr lang="ru-RU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Регулятивные УУД</a:t>
            </a:r>
          </a:p>
        </p:txBody>
      </p:sp>
      <p:pic>
        <p:nvPicPr>
          <p:cNvPr id="146448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276475"/>
            <a:ext cx="1152525" cy="792163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46450" name="Rectangle 18"/>
          <p:cNvSpPr>
            <a:spLocks noChangeArrowheads="1"/>
          </p:cNvSpPr>
          <p:nvPr/>
        </p:nvSpPr>
        <p:spPr bwMode="auto">
          <a:xfrm>
            <a:off x="395288" y="2276475"/>
            <a:ext cx="4033837" cy="792163"/>
          </a:xfrm>
          <a:prstGeom prst="rect">
            <a:avLst/>
          </a:prstGeom>
          <a:solidFill>
            <a:srgbClr val="FFE265"/>
          </a:solidFill>
          <a:ln w="9525" algn="ctr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r>
              <a:rPr lang="ru-RU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Личностные УУД</a:t>
            </a:r>
          </a:p>
        </p:txBody>
      </p:sp>
      <p:pic>
        <p:nvPicPr>
          <p:cNvPr id="14645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276475"/>
            <a:ext cx="1008062" cy="792163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14645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6000750"/>
            <a:ext cx="779462" cy="668338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146453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6000750"/>
            <a:ext cx="936625" cy="668338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4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146435" grpId="0" animBg="1"/>
      <p:bldP spid="146436" grpId="0" animBg="1"/>
      <p:bldP spid="146440" grpId="0" animBg="1"/>
      <p:bldP spid="146441" grpId="0" animBg="1"/>
      <p:bldP spid="146442" grpId="0" animBg="1"/>
      <p:bldP spid="146443" grpId="0" animBg="1"/>
      <p:bldP spid="146444" grpId="0" animBg="1"/>
      <p:bldP spid="1464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2FON_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-285750" y="642938"/>
            <a:ext cx="9072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>
                <a:solidFill>
                  <a:schemeClr val="tx1"/>
                </a:solidFill>
              </a:rPr>
              <a:t> 1. ЦЕЛЕПОЛАГАНИЕ и ОТБОР ПЛАНИРУЕМЫХ РЕЗУЛЬТАТОВ ОБУЧЕНИЯ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828800"/>
            <a:ext cx="8143875" cy="7667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buClr>
                <a:schemeClr val="bg1"/>
              </a:buClr>
              <a:buSzPct val="65000"/>
            </a:pPr>
            <a:r>
              <a:rPr lang="ru-RU" altLang="ru-RU" sz="2400">
                <a:solidFill>
                  <a:srgbClr val="2B03F5"/>
                </a:solidFill>
              </a:rPr>
              <a:t>РАЗВИТИЕ личности </a:t>
            </a:r>
            <a:r>
              <a:rPr lang="ru-RU" altLang="ru-RU" sz="2400">
                <a:solidFill>
                  <a:srgbClr val="080808"/>
                </a:solidFill>
              </a:rPr>
              <a:t>учащегося </a:t>
            </a:r>
            <a:r>
              <a:rPr lang="ru-RU" altLang="ru-RU" sz="2400">
                <a:solidFill>
                  <a:srgbClr val="000099"/>
                </a:solidFill>
              </a:rPr>
              <a:t>на основе освоения способов деятельности</a:t>
            </a:r>
            <a:endParaRPr lang="ru-RU" altLang="ru-RU" sz="2400">
              <a:solidFill>
                <a:srgbClr val="080808"/>
              </a:solidFill>
            </a:endParaRPr>
          </a:p>
        </p:txBody>
      </p:sp>
      <p:sp>
        <p:nvSpPr>
          <p:cNvPr id="12293" name="Rectangle 26"/>
          <p:cNvSpPr>
            <a:spLocks noChangeArrowheads="1"/>
          </p:cNvSpPr>
          <p:nvPr/>
        </p:nvSpPr>
        <p:spPr bwMode="auto">
          <a:xfrm>
            <a:off x="752475" y="3546475"/>
            <a:ext cx="678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>
                <a:solidFill>
                  <a:srgbClr val="CC0000"/>
                </a:solidFill>
                <a:latin typeface="Times New Roman" pitchFamily="18" charset="0"/>
              </a:rPr>
              <a:t>Образовательный результат</a:t>
            </a:r>
          </a:p>
        </p:txBody>
      </p:sp>
      <p:sp>
        <p:nvSpPr>
          <p:cNvPr id="12294" name="Text Box 19"/>
          <p:cNvSpPr txBox="1">
            <a:spLocks noChangeArrowheads="1"/>
          </p:cNvSpPr>
          <p:nvPr/>
        </p:nvSpPr>
        <p:spPr bwMode="auto">
          <a:xfrm>
            <a:off x="6292850" y="5013325"/>
            <a:ext cx="2493963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u="sng">
                <a:solidFill>
                  <a:srgbClr val="000A10"/>
                </a:solidFill>
              </a:rPr>
              <a:t>Предметные </a:t>
            </a:r>
          </a:p>
          <a:p>
            <a:pPr algn="ctr"/>
            <a:r>
              <a:rPr lang="ru-RU" altLang="ru-RU" sz="2400" u="sng">
                <a:solidFill>
                  <a:srgbClr val="000A10"/>
                </a:solidFill>
              </a:rPr>
              <a:t>Результаты</a:t>
            </a:r>
            <a:r>
              <a:rPr lang="ru-RU" altLang="ru-RU" sz="2400">
                <a:solidFill>
                  <a:srgbClr val="000A10"/>
                </a:solidFill>
              </a:rPr>
              <a:t> </a:t>
            </a:r>
          </a:p>
        </p:txBody>
      </p:sp>
      <p:sp>
        <p:nvSpPr>
          <p:cNvPr id="12295" name="Text Box 20"/>
          <p:cNvSpPr txBox="1">
            <a:spLocks noChangeArrowheads="1"/>
          </p:cNvSpPr>
          <p:nvPr/>
        </p:nvSpPr>
        <p:spPr bwMode="auto">
          <a:xfrm>
            <a:off x="2422525" y="5013325"/>
            <a:ext cx="3870325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u="sng">
                <a:solidFill>
                  <a:srgbClr val="080808"/>
                </a:solidFill>
              </a:rPr>
              <a:t>Метапредметные </a:t>
            </a:r>
          </a:p>
          <a:p>
            <a:pPr algn="ctr"/>
            <a:r>
              <a:rPr lang="ru-RU" altLang="ru-RU" sz="2400" u="sng">
                <a:solidFill>
                  <a:srgbClr val="080808"/>
                </a:solidFill>
              </a:rPr>
              <a:t>Результаты</a:t>
            </a:r>
            <a:r>
              <a:rPr lang="ru-RU" altLang="ru-RU" sz="240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0" y="5013325"/>
            <a:ext cx="2251075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u="sng" dirty="0">
                <a:solidFill>
                  <a:srgbClr val="000A10"/>
                </a:solidFill>
                <a:latin typeface="+mj-lt"/>
              </a:rPr>
              <a:t>Личностные </a:t>
            </a:r>
          </a:p>
          <a:p>
            <a:pPr algn="ctr">
              <a:defRPr/>
            </a:pPr>
            <a:r>
              <a:rPr lang="ru-RU" sz="2400" u="sng" dirty="0">
                <a:solidFill>
                  <a:srgbClr val="000A10"/>
                </a:solidFill>
                <a:latin typeface="+mj-lt"/>
              </a:rPr>
              <a:t>Результаты</a:t>
            </a:r>
            <a:r>
              <a:rPr lang="ru-RU" sz="2400" dirty="0">
                <a:solidFill>
                  <a:srgbClr val="000A10"/>
                </a:solidFill>
                <a:latin typeface="+mj-lt"/>
              </a:rPr>
              <a:t> </a:t>
            </a:r>
          </a:p>
        </p:txBody>
      </p:sp>
      <p:sp>
        <p:nvSpPr>
          <p:cNvPr id="12297" name="Line 22"/>
          <p:cNvSpPr>
            <a:spLocks noChangeShapeType="1"/>
          </p:cNvSpPr>
          <p:nvPr/>
        </p:nvSpPr>
        <p:spPr bwMode="auto">
          <a:xfrm>
            <a:off x="4357688" y="4130675"/>
            <a:ext cx="7937" cy="6111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8" name="Line 23"/>
          <p:cNvSpPr>
            <a:spLocks noChangeShapeType="1"/>
          </p:cNvSpPr>
          <p:nvPr/>
        </p:nvSpPr>
        <p:spPr bwMode="auto">
          <a:xfrm flipH="1">
            <a:off x="892175" y="4198938"/>
            <a:ext cx="1150938" cy="712787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9" name="Line 24"/>
          <p:cNvSpPr>
            <a:spLocks noChangeShapeType="1"/>
          </p:cNvSpPr>
          <p:nvPr/>
        </p:nvSpPr>
        <p:spPr bwMode="auto">
          <a:xfrm>
            <a:off x="6808788" y="4198938"/>
            <a:ext cx="1449387" cy="668337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00" name="Двойная стрелка вверх/вниз 14"/>
          <p:cNvSpPr>
            <a:spLocks noChangeArrowheads="1"/>
          </p:cNvSpPr>
          <p:nvPr/>
        </p:nvSpPr>
        <p:spPr bwMode="auto">
          <a:xfrm>
            <a:off x="4143375" y="2595563"/>
            <a:ext cx="428625" cy="950912"/>
          </a:xfrm>
          <a:prstGeom prst="upDownArrow">
            <a:avLst>
              <a:gd name="adj1" fmla="val 50000"/>
              <a:gd name="adj2" fmla="val 50060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3316" name="AutoShape 8"/>
          <p:cNvSpPr>
            <a:spLocks noChangeArrowheads="1"/>
          </p:cNvSpPr>
          <p:nvPr/>
        </p:nvSpPr>
        <p:spPr bwMode="auto">
          <a:xfrm>
            <a:off x="214313" y="3425825"/>
            <a:ext cx="2357437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Проанализировать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опыт</a:t>
            </a:r>
          </a:p>
        </p:txBody>
      </p:sp>
      <p:sp>
        <p:nvSpPr>
          <p:cNvPr id="13317" name="AutoShape 9"/>
          <p:cNvSpPr>
            <a:spLocks noChangeArrowheads="1"/>
          </p:cNvSpPr>
          <p:nvPr/>
        </p:nvSpPr>
        <p:spPr bwMode="auto">
          <a:xfrm>
            <a:off x="595313" y="4500563"/>
            <a:ext cx="33813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Соотнести нравственно-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этические понятия</a:t>
            </a:r>
          </a:p>
        </p:txBody>
      </p:sp>
      <p:sp>
        <p:nvSpPr>
          <p:cNvPr id="13318" name="AutoShape 10"/>
          <p:cNvSpPr>
            <a:spLocks noChangeArrowheads="1"/>
          </p:cNvSpPr>
          <p:nvPr/>
        </p:nvSpPr>
        <p:spPr bwMode="auto">
          <a:xfrm>
            <a:off x="5454650" y="3500438"/>
            <a:ext cx="3605213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Определить индивидуальную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позицию</a:t>
            </a:r>
          </a:p>
        </p:txBody>
      </p:sp>
      <p:sp>
        <p:nvSpPr>
          <p:cNvPr id="13319" name="AutoShape 11"/>
          <p:cNvSpPr>
            <a:spLocks noChangeArrowheads="1"/>
          </p:cNvSpPr>
          <p:nvPr/>
        </p:nvSpPr>
        <p:spPr bwMode="auto">
          <a:xfrm>
            <a:off x="4572000" y="4500563"/>
            <a:ext cx="35083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Расширить представления </a:t>
            </a:r>
          </a:p>
        </p:txBody>
      </p:sp>
      <p:sp>
        <p:nvSpPr>
          <p:cNvPr id="13320" name="Oval 4"/>
          <p:cNvSpPr>
            <a:spLocks noChangeArrowheads="1"/>
          </p:cNvSpPr>
          <p:nvPr/>
        </p:nvSpPr>
        <p:spPr bwMode="auto">
          <a:xfrm>
            <a:off x="2711450" y="2019300"/>
            <a:ext cx="2743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ЛИЧНОСТНЫЕ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РЕЗУЛЬТАТЫ</a:t>
            </a:r>
          </a:p>
        </p:txBody>
      </p:sp>
      <p:sp>
        <p:nvSpPr>
          <p:cNvPr id="13321" name="Line 23"/>
          <p:cNvSpPr>
            <a:spLocks noChangeShapeType="1"/>
          </p:cNvSpPr>
          <p:nvPr/>
        </p:nvSpPr>
        <p:spPr bwMode="auto">
          <a:xfrm flipH="1">
            <a:off x="1143000" y="2714625"/>
            <a:ext cx="1143000" cy="5238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2" name="Line 26"/>
          <p:cNvSpPr>
            <a:spLocks noChangeShapeType="1"/>
          </p:cNvSpPr>
          <p:nvPr/>
        </p:nvSpPr>
        <p:spPr bwMode="auto">
          <a:xfrm>
            <a:off x="5786438" y="2706688"/>
            <a:ext cx="1143000" cy="5318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3" name="Line 27"/>
          <p:cNvSpPr>
            <a:spLocks noChangeShapeType="1"/>
          </p:cNvSpPr>
          <p:nvPr/>
        </p:nvSpPr>
        <p:spPr bwMode="auto">
          <a:xfrm flipH="1">
            <a:off x="2855913" y="3500438"/>
            <a:ext cx="501650" cy="5349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4" name="Line 27"/>
          <p:cNvSpPr>
            <a:spLocks noChangeShapeType="1"/>
          </p:cNvSpPr>
          <p:nvPr/>
        </p:nvSpPr>
        <p:spPr bwMode="auto">
          <a:xfrm>
            <a:off x="4735513" y="3500438"/>
            <a:ext cx="239712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5" name="AutoShape 11"/>
          <p:cNvSpPr>
            <a:spLocks noChangeArrowheads="1"/>
          </p:cNvSpPr>
          <p:nvPr/>
        </p:nvSpPr>
        <p:spPr bwMode="auto">
          <a:xfrm>
            <a:off x="1466850" y="5672138"/>
            <a:ext cx="6034088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Формировать мировоззренческую идею о …</a:t>
            </a:r>
          </a:p>
        </p:txBody>
      </p:sp>
      <p:pic>
        <p:nvPicPr>
          <p:cNvPr id="13326" name="Picture 13" descr="Целеполагание - цены, покупка, продажа: свежие объявления с фото и виде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642938"/>
            <a:ext cx="25146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51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85750" y="538163"/>
            <a:ext cx="74850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4340" name="AutoShape 8"/>
          <p:cNvSpPr>
            <a:spLocks noChangeArrowheads="1"/>
          </p:cNvSpPr>
          <p:nvPr/>
        </p:nvSpPr>
        <p:spPr bwMode="auto">
          <a:xfrm>
            <a:off x="428625" y="4703763"/>
            <a:ext cx="3429000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УНИВЕРСАЛЬНЫЕ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УЧЕБНЫЕ ДЕЙСТВИЯ</a:t>
            </a:r>
          </a:p>
        </p:txBody>
      </p:sp>
      <p:sp>
        <p:nvSpPr>
          <p:cNvPr id="14341" name="AutoShape 10"/>
          <p:cNvSpPr>
            <a:spLocks noChangeArrowheads="1"/>
          </p:cNvSpPr>
          <p:nvPr/>
        </p:nvSpPr>
        <p:spPr bwMode="auto">
          <a:xfrm>
            <a:off x="5240338" y="4703763"/>
            <a:ext cx="3605212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МЕЖПРЕДМЕТНЫЕ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ПОНЯТИЯ</a:t>
            </a:r>
          </a:p>
        </p:txBody>
      </p:sp>
      <p:sp>
        <p:nvSpPr>
          <p:cNvPr id="14342" name="Oval 4"/>
          <p:cNvSpPr>
            <a:spLocks noChangeArrowheads="1"/>
          </p:cNvSpPr>
          <p:nvPr/>
        </p:nvSpPr>
        <p:spPr bwMode="auto">
          <a:xfrm>
            <a:off x="1785938" y="1614488"/>
            <a:ext cx="45720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МЕТАПРЕДМЕТНЫЕ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РЕЗУЛЬТАТЫ</a:t>
            </a:r>
          </a:p>
        </p:txBody>
      </p:sp>
      <p:sp>
        <p:nvSpPr>
          <p:cNvPr id="14343" name="Line 23"/>
          <p:cNvSpPr>
            <a:spLocks noChangeShapeType="1"/>
          </p:cNvSpPr>
          <p:nvPr/>
        </p:nvSpPr>
        <p:spPr bwMode="auto">
          <a:xfrm flipH="1">
            <a:off x="1500188" y="3868738"/>
            <a:ext cx="500062" cy="5603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4" name="Line 26"/>
          <p:cNvSpPr>
            <a:spLocks noChangeShapeType="1"/>
          </p:cNvSpPr>
          <p:nvPr/>
        </p:nvSpPr>
        <p:spPr bwMode="auto">
          <a:xfrm>
            <a:off x="7500938" y="3868738"/>
            <a:ext cx="500062" cy="5603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285750" y="2852738"/>
            <a:ext cx="8559800" cy="101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solidFill>
                  <a:srgbClr val="CC0000"/>
                </a:solidFill>
              </a:rPr>
              <a:t>способы деятельности</a:t>
            </a:r>
            <a:r>
              <a:rPr lang="ru-RU" altLang="ru-RU" sz="2000">
                <a:solidFill>
                  <a:srgbClr val="000000"/>
                </a:solidFill>
              </a:rPr>
              <a:t>, применимые как в рамках </a:t>
            </a:r>
          </a:p>
          <a:p>
            <a:pPr algn="ctr"/>
            <a:r>
              <a:rPr lang="ru-RU" altLang="ru-RU" sz="2000">
                <a:solidFill>
                  <a:srgbClr val="000000"/>
                </a:solidFill>
              </a:rPr>
              <a:t>образовательного процесса,  так и при </a:t>
            </a:r>
            <a:r>
              <a:rPr lang="ru-RU" altLang="ru-RU" sz="2000">
                <a:solidFill>
                  <a:srgbClr val="CC0000"/>
                </a:solidFill>
              </a:rPr>
              <a:t>решении проблем </a:t>
            </a:r>
          </a:p>
          <a:p>
            <a:pPr algn="ctr"/>
            <a:r>
              <a:rPr lang="ru-RU" altLang="ru-RU" sz="2000">
                <a:solidFill>
                  <a:srgbClr val="CC0000"/>
                </a:solidFill>
              </a:rPr>
              <a:t>в реальных жизненных ситуациях</a:t>
            </a:r>
          </a:p>
        </p:txBody>
      </p:sp>
      <p:pic>
        <p:nvPicPr>
          <p:cNvPr id="14346" name="Picture 13" descr="Целеполагание - цены, покупка, продажа: свежие объявления с фото и виде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3538" y="538163"/>
            <a:ext cx="24304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85750" y="390525"/>
            <a:ext cx="74850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100" y="642938"/>
            <a:ext cx="96202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85750" y="1466850"/>
            <a:ext cx="8572500" cy="2430463"/>
            <a:chOff x="270" y="672"/>
            <a:chExt cx="5400" cy="153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70" y="1211"/>
              <a:ext cx="5402" cy="986"/>
              <a:chOff x="1932" y="3343"/>
              <a:chExt cx="9139" cy="1510"/>
            </a:xfrm>
          </p:grpSpPr>
          <p:sp>
            <p:nvSpPr>
              <p:cNvPr id="15369" name="AutoShape 4"/>
              <p:cNvSpPr>
                <a:spLocks noChangeArrowheads="1"/>
              </p:cNvSpPr>
              <p:nvPr/>
            </p:nvSpPr>
            <p:spPr bwMode="auto">
              <a:xfrm>
                <a:off x="1932" y="3824"/>
                <a:ext cx="1980" cy="9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/>
                  <a:t> </a:t>
                </a:r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ЛИЧНОСТ</a:t>
                </a:r>
              </a:p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НЫЕ </a:t>
                </a:r>
              </a:p>
            </p:txBody>
          </p:sp>
          <p:sp>
            <p:nvSpPr>
              <p:cNvPr id="15370" name="AutoShape 5"/>
              <p:cNvSpPr>
                <a:spLocks noChangeArrowheads="1"/>
              </p:cNvSpPr>
              <p:nvPr/>
            </p:nvSpPr>
            <p:spPr bwMode="auto">
              <a:xfrm>
                <a:off x="3988" y="3824"/>
                <a:ext cx="2384" cy="9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ПОЗНАВАТЕЛЬ</a:t>
                </a:r>
              </a:p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НЫЕ</a:t>
                </a:r>
              </a:p>
            </p:txBody>
          </p:sp>
          <p:sp>
            <p:nvSpPr>
              <p:cNvPr id="15371" name="AutoShape 6"/>
              <p:cNvSpPr>
                <a:spLocks noChangeArrowheads="1"/>
              </p:cNvSpPr>
              <p:nvPr/>
            </p:nvSpPr>
            <p:spPr bwMode="auto">
              <a:xfrm>
                <a:off x="6578" y="3893"/>
                <a:ext cx="2340" cy="9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/>
                  <a:t> </a:t>
                </a:r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КОММУНИКА</a:t>
                </a:r>
              </a:p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ТИВНЫЕ</a:t>
                </a:r>
              </a:p>
            </p:txBody>
          </p:sp>
          <p:sp>
            <p:nvSpPr>
              <p:cNvPr id="15372" name="AutoShape 7"/>
              <p:cNvSpPr>
                <a:spLocks noChangeArrowheads="1"/>
              </p:cNvSpPr>
              <p:nvPr/>
            </p:nvSpPr>
            <p:spPr bwMode="auto">
              <a:xfrm>
                <a:off x="9091" y="3756"/>
                <a:ext cx="1980" cy="9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/>
                  <a:t> </a:t>
                </a:r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РЕГУЛЯТИВ</a:t>
                </a:r>
              </a:p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НЫЕ</a:t>
                </a:r>
              </a:p>
            </p:txBody>
          </p:sp>
          <p:sp>
            <p:nvSpPr>
              <p:cNvPr id="15373" name="Line 8"/>
              <p:cNvSpPr>
                <a:spLocks noChangeShapeType="1"/>
              </p:cNvSpPr>
              <p:nvPr/>
            </p:nvSpPr>
            <p:spPr bwMode="auto">
              <a:xfrm flipH="1">
                <a:off x="3455" y="3412"/>
                <a:ext cx="533" cy="3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4" name="Line 9"/>
              <p:cNvSpPr>
                <a:spLocks noChangeShapeType="1"/>
              </p:cNvSpPr>
              <p:nvPr/>
            </p:nvSpPr>
            <p:spPr bwMode="auto">
              <a:xfrm flipH="1">
                <a:off x="5131" y="3412"/>
                <a:ext cx="18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5" name="Line 10"/>
              <p:cNvSpPr>
                <a:spLocks noChangeShapeType="1"/>
              </p:cNvSpPr>
              <p:nvPr/>
            </p:nvSpPr>
            <p:spPr bwMode="auto">
              <a:xfrm>
                <a:off x="7492" y="3412"/>
                <a:ext cx="36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6" name="Line 11"/>
              <p:cNvSpPr>
                <a:spLocks noChangeShapeType="1"/>
              </p:cNvSpPr>
              <p:nvPr/>
            </p:nvSpPr>
            <p:spPr bwMode="auto">
              <a:xfrm>
                <a:off x="8710" y="3343"/>
                <a:ext cx="90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368" name="AutoShape 12"/>
            <p:cNvSpPr>
              <a:spLocks noChangeArrowheads="1"/>
            </p:cNvSpPr>
            <p:nvPr/>
          </p:nvSpPr>
          <p:spPr bwMode="auto">
            <a:xfrm>
              <a:off x="1344" y="672"/>
              <a:ext cx="3120" cy="49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altLang="ru-RU" sz="2400">
                  <a:solidFill>
                    <a:srgbClr val="CC0000"/>
                  </a:solidFill>
                  <a:cs typeface="Times New Roman" pitchFamily="18" charset="0"/>
                </a:rPr>
                <a:t>Система УУД</a:t>
              </a:r>
            </a:p>
          </p:txBody>
        </p:sp>
      </p:grpSp>
      <p:sp>
        <p:nvSpPr>
          <p:cNvPr id="28" name="Rectangle 20"/>
          <p:cNvSpPr txBox="1">
            <a:spLocks noChangeArrowheads="1"/>
          </p:cNvSpPr>
          <p:nvPr/>
        </p:nvSpPr>
        <p:spPr>
          <a:xfrm>
            <a:off x="500063" y="4357688"/>
            <a:ext cx="8501062" cy="1966912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  <a:defRPr/>
            </a:pPr>
            <a:r>
              <a:rPr lang="ru-RU" sz="2000" kern="0" dirty="0">
                <a:solidFill>
                  <a:srgbClr val="FF9900"/>
                </a:solidFill>
                <a:latin typeface="+mn-lt"/>
              </a:rPr>
              <a:t>Регулятивные</a:t>
            </a:r>
            <a:r>
              <a:rPr lang="ru-RU" sz="2000" kern="0" dirty="0">
                <a:latin typeface="+mn-lt"/>
              </a:rPr>
              <a:t>  </a:t>
            </a:r>
            <a:r>
              <a:rPr lang="ru-RU" sz="2000" kern="0" dirty="0">
                <a:solidFill>
                  <a:srgbClr val="080808"/>
                </a:solidFill>
                <a:latin typeface="+mn-lt"/>
              </a:rPr>
              <a:t>- обеспечивают организацию учебной деятельности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  <a:defRPr/>
            </a:pPr>
            <a:r>
              <a:rPr lang="ru-RU" sz="2000" kern="0" dirty="0">
                <a:solidFill>
                  <a:srgbClr val="2B03F5"/>
                </a:solidFill>
                <a:latin typeface="+mn-lt"/>
              </a:rPr>
              <a:t>Познавательные</a:t>
            </a:r>
            <a:r>
              <a:rPr lang="ru-RU" sz="2000" kern="0" dirty="0">
                <a:latin typeface="+mn-lt"/>
              </a:rPr>
              <a:t> </a:t>
            </a:r>
            <a:r>
              <a:rPr lang="ru-RU" sz="2000" kern="0" dirty="0">
                <a:solidFill>
                  <a:srgbClr val="080808"/>
                </a:solidFill>
                <a:latin typeface="+mn-lt"/>
              </a:rPr>
              <a:t>– …поиск информации… установление связей и отношений… преобразование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  <a:defRPr/>
            </a:pPr>
            <a:r>
              <a:rPr lang="ru-RU" sz="2000" kern="0" dirty="0">
                <a:solidFill>
                  <a:srgbClr val="FF3300"/>
                </a:solidFill>
                <a:latin typeface="+mn-lt"/>
              </a:rPr>
              <a:t>Личностные</a:t>
            </a:r>
            <a:r>
              <a:rPr lang="ru-RU" sz="2000" kern="0" dirty="0">
                <a:latin typeface="+mn-lt"/>
              </a:rPr>
              <a:t> </a:t>
            </a:r>
            <a:r>
              <a:rPr lang="ru-RU" sz="2000" kern="0" dirty="0">
                <a:solidFill>
                  <a:srgbClr val="080808"/>
                </a:solidFill>
                <a:latin typeface="+mn-lt"/>
              </a:rPr>
              <a:t>- ценностно-смысловая ориентация учащихся 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  <a:defRPr/>
            </a:pPr>
            <a:r>
              <a:rPr lang="ru-RU" sz="2000" kern="0" dirty="0">
                <a:solidFill>
                  <a:srgbClr val="299410"/>
                </a:solidFill>
                <a:latin typeface="+mn-lt"/>
              </a:rPr>
              <a:t>Коммуникативные</a:t>
            </a:r>
            <a:r>
              <a:rPr lang="ru-RU" sz="2000" kern="0" dirty="0">
                <a:latin typeface="+mn-lt"/>
              </a:rPr>
              <a:t> </a:t>
            </a:r>
            <a:r>
              <a:rPr lang="ru-RU" sz="2000" kern="0" dirty="0">
                <a:solidFill>
                  <a:srgbClr val="080808"/>
                </a:solidFill>
                <a:latin typeface="+mn-lt"/>
              </a:rPr>
              <a:t>- ориентация учащихся на позиции партнеров по общению или деятельности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124744"/>
            <a:ext cx="8077200" cy="5557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Личностные:</a:t>
            </a:r>
          </a:p>
          <a:p>
            <a:pPr eaLnBrk="1" hangingPunct="1">
              <a:defRPr/>
            </a:pPr>
            <a:endParaRPr lang="ru-RU" sz="8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оценить ситуацию, поступок, собственную деятельность;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проанализировать опыт;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определить (выработать) собственную позицию;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приобрести опыт отношений;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осуществить профессиональный выбор;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идентифицировать себя;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соотнести нравственно-этические понятия;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проанализировать, охарактеризовать эмоциональное состояние;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соотнести поступки и поведение с нормами морали и этики;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проявить отношение к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расширить круг интересов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7688" y="400050"/>
            <a:ext cx="7632700" cy="647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Отражение формирования УУД </a:t>
            </a: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целеполагании учебного процесса</a:t>
            </a:r>
            <a:b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257175"/>
            <a:ext cx="914400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6388" name="AutoShape 8"/>
          <p:cNvSpPr>
            <a:spLocks noChangeArrowheads="1"/>
          </p:cNvSpPr>
          <p:nvPr/>
        </p:nvSpPr>
        <p:spPr bwMode="auto">
          <a:xfrm>
            <a:off x="214313" y="3070225"/>
            <a:ext cx="2357437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 Выявить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особенности</a:t>
            </a:r>
          </a:p>
        </p:txBody>
      </p:sp>
      <p:sp>
        <p:nvSpPr>
          <p:cNvPr id="16389" name="AutoShape 9"/>
          <p:cNvSpPr>
            <a:spLocks noChangeArrowheads="1"/>
          </p:cNvSpPr>
          <p:nvPr/>
        </p:nvSpPr>
        <p:spPr bwMode="auto">
          <a:xfrm>
            <a:off x="404813" y="4286250"/>
            <a:ext cx="2306637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Установить ПСС</a:t>
            </a:r>
          </a:p>
        </p:txBody>
      </p:sp>
      <p:sp>
        <p:nvSpPr>
          <p:cNvPr id="16390" name="AutoShape 10"/>
          <p:cNvSpPr>
            <a:spLocks noChangeArrowheads="1"/>
          </p:cNvSpPr>
          <p:nvPr/>
        </p:nvSpPr>
        <p:spPr bwMode="auto">
          <a:xfrm>
            <a:off x="5857875" y="2843213"/>
            <a:ext cx="3033713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Построить модель</a:t>
            </a:r>
          </a:p>
        </p:txBody>
      </p:sp>
      <p:sp>
        <p:nvSpPr>
          <p:cNvPr id="16391" name="AutoShape 11"/>
          <p:cNvSpPr>
            <a:spLocks noChangeArrowheads="1"/>
          </p:cNvSpPr>
          <p:nvPr/>
        </p:nvSpPr>
        <p:spPr bwMode="auto">
          <a:xfrm>
            <a:off x="3251200" y="4035425"/>
            <a:ext cx="296862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Выделить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существенные признаки</a:t>
            </a:r>
          </a:p>
        </p:txBody>
      </p:sp>
      <p:sp>
        <p:nvSpPr>
          <p:cNvPr id="16392" name="Oval 4"/>
          <p:cNvSpPr>
            <a:spLocks noChangeArrowheads="1"/>
          </p:cNvSpPr>
          <p:nvPr/>
        </p:nvSpPr>
        <p:spPr bwMode="auto">
          <a:xfrm>
            <a:off x="2711450" y="2019300"/>
            <a:ext cx="2743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 Познавательные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УУД</a:t>
            </a:r>
          </a:p>
        </p:txBody>
      </p:sp>
      <p:sp>
        <p:nvSpPr>
          <p:cNvPr id="16393" name="Line 23"/>
          <p:cNvSpPr>
            <a:spLocks noChangeShapeType="1"/>
          </p:cNvSpPr>
          <p:nvPr/>
        </p:nvSpPr>
        <p:spPr bwMode="auto">
          <a:xfrm flipH="1">
            <a:off x="1714500" y="2486025"/>
            <a:ext cx="857250" cy="35718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4" name="Line 26"/>
          <p:cNvSpPr>
            <a:spLocks noChangeShapeType="1"/>
          </p:cNvSpPr>
          <p:nvPr/>
        </p:nvSpPr>
        <p:spPr bwMode="auto">
          <a:xfrm>
            <a:off x="5454650" y="2486025"/>
            <a:ext cx="928688" cy="22066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5" name="Line 27"/>
          <p:cNvSpPr>
            <a:spLocks noChangeShapeType="1"/>
          </p:cNvSpPr>
          <p:nvPr/>
        </p:nvSpPr>
        <p:spPr bwMode="auto">
          <a:xfrm flipH="1">
            <a:off x="2855913" y="3500438"/>
            <a:ext cx="501650" cy="5349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6" name="Line 27"/>
          <p:cNvSpPr>
            <a:spLocks noChangeShapeType="1"/>
          </p:cNvSpPr>
          <p:nvPr/>
        </p:nvSpPr>
        <p:spPr bwMode="auto">
          <a:xfrm>
            <a:off x="4735513" y="3500438"/>
            <a:ext cx="407987" cy="4302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7" name="AutoShape 11"/>
          <p:cNvSpPr>
            <a:spLocks noChangeArrowheads="1"/>
          </p:cNvSpPr>
          <p:nvPr/>
        </p:nvSpPr>
        <p:spPr bwMode="auto">
          <a:xfrm>
            <a:off x="6383338" y="3930650"/>
            <a:ext cx="2508250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Преобразовать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информацию в …</a:t>
            </a:r>
          </a:p>
        </p:txBody>
      </p:sp>
      <p:sp>
        <p:nvSpPr>
          <p:cNvPr id="16398" name="AutoShape 9"/>
          <p:cNvSpPr>
            <a:spLocks noChangeArrowheads="1"/>
          </p:cNvSpPr>
          <p:nvPr/>
        </p:nvSpPr>
        <p:spPr bwMode="auto">
          <a:xfrm>
            <a:off x="1714500" y="5500688"/>
            <a:ext cx="2306638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Сформулировать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гипотезу</a:t>
            </a:r>
          </a:p>
        </p:txBody>
      </p:sp>
      <p:sp>
        <p:nvSpPr>
          <p:cNvPr id="16399" name="AutoShape 11"/>
          <p:cNvSpPr>
            <a:spLocks noChangeArrowheads="1"/>
          </p:cNvSpPr>
          <p:nvPr/>
        </p:nvSpPr>
        <p:spPr bwMode="auto">
          <a:xfrm>
            <a:off x="4887913" y="5286375"/>
            <a:ext cx="2967037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Проанализировать </a:t>
            </a:r>
          </a:p>
        </p:txBody>
      </p:sp>
      <p:pic>
        <p:nvPicPr>
          <p:cNvPr id="16400" name="Picture 13" descr="Целеполагание - цены, покупка, продажа: свежие объявления с фото и виде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3538" y="928688"/>
            <a:ext cx="24304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838" y="476672"/>
            <a:ext cx="8442325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Познавательные: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выявить особенности процессов;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установить причинно-следственные связи;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выявить черты сходства и различия;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объяснить, проанализировать, сформулировать суждение;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выделить существенные признаки;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найти необходимую информацию;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определить источники необходимой информации;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преобразовать информацию в схему, таблицу;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составить план по тексту;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представить подготовленную информацию в виде презентации;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гипотезу;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найти ответ на вопрос;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высказать предположение;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привести доказательства;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классифицировать объекты по признаку;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найти необходимую информацию для решения задачи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153"/>
          <p:cNvGrpSpPr/>
          <p:nvPr/>
        </p:nvGrpSpPr>
        <p:grpSpPr>
          <a:xfrm>
            <a:off x="529480" y="1880878"/>
            <a:ext cx="8614379" cy="4370445"/>
            <a:chOff x="1371600" y="1717675"/>
            <a:chExt cx="7010400" cy="3422700"/>
          </a:xfrm>
        </p:grpSpPr>
        <p:sp>
          <p:nvSpPr>
            <p:cNvPr id="154" name="Shape 154"/>
            <p:cNvSpPr/>
            <p:nvPr/>
          </p:nvSpPr>
          <p:spPr>
            <a:xfrm>
              <a:off x="6858000" y="1717675"/>
              <a:ext cx="1524000" cy="3422700"/>
            </a:xfrm>
            <a:prstGeom prst="chevron">
              <a:avLst>
                <a:gd name="adj" fmla="val 57258"/>
              </a:avLst>
            </a:prstGeom>
            <a:gradFill>
              <a:gsLst>
                <a:gs pos="0">
                  <a:srgbClr val="002060"/>
                </a:gs>
                <a:gs pos="51000">
                  <a:srgbClr val="003E84"/>
                </a:gs>
                <a:gs pos="100000">
                  <a:srgbClr val="0070C0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1371600" y="2992231"/>
              <a:ext cx="6289590" cy="393191"/>
            </a:xfrm>
            <a:custGeom>
              <a:avLst/>
              <a:gdLst/>
              <a:ahLst/>
              <a:cxnLst/>
              <a:rect l="0" t="0" r="0" b="0"/>
              <a:pathLst>
                <a:path w="6289591" h="393192" extrusionOk="0">
                  <a:moveTo>
                    <a:pt x="0" y="0"/>
                  </a:moveTo>
                  <a:lnTo>
                    <a:pt x="6089250" y="0"/>
                  </a:lnTo>
                  <a:lnTo>
                    <a:pt x="6289591" y="393192"/>
                  </a:lnTo>
                  <a:lnTo>
                    <a:pt x="0" y="393192"/>
                  </a:lnTo>
                  <a:close/>
                </a:path>
              </a:pathLst>
            </a:custGeom>
            <a:gradFill>
              <a:gsLst>
                <a:gs pos="0">
                  <a:srgbClr val="76923C"/>
                </a:gs>
                <a:gs pos="100000">
                  <a:srgbClr val="9DB46B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1371600" y="2567378"/>
              <a:ext cx="6070613" cy="393191"/>
            </a:xfrm>
            <a:custGeom>
              <a:avLst/>
              <a:gdLst/>
              <a:ahLst/>
              <a:cxnLst/>
              <a:rect l="0" t="0" r="0" b="0"/>
              <a:pathLst>
                <a:path w="6070614" h="393192" extrusionOk="0">
                  <a:moveTo>
                    <a:pt x="0" y="0"/>
                  </a:moveTo>
                  <a:lnTo>
                    <a:pt x="5870272" y="0"/>
                  </a:lnTo>
                  <a:lnTo>
                    <a:pt x="6070614" y="393192"/>
                  </a:lnTo>
                  <a:lnTo>
                    <a:pt x="0" y="393192"/>
                  </a:lnTo>
                  <a:close/>
                </a:path>
              </a:pathLst>
            </a:custGeom>
            <a:gradFill>
              <a:gsLst>
                <a:gs pos="0">
                  <a:srgbClr val="76923C"/>
                </a:gs>
                <a:gs pos="100000">
                  <a:srgbClr val="9DB46B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1371600" y="2142526"/>
              <a:ext cx="5851635" cy="393191"/>
            </a:xfrm>
            <a:custGeom>
              <a:avLst/>
              <a:gdLst/>
              <a:ahLst/>
              <a:cxnLst/>
              <a:rect l="0" t="0" r="0" b="0"/>
              <a:pathLst>
                <a:path w="5851636" h="393192" extrusionOk="0">
                  <a:moveTo>
                    <a:pt x="0" y="0"/>
                  </a:moveTo>
                  <a:lnTo>
                    <a:pt x="5651295" y="0"/>
                  </a:lnTo>
                  <a:lnTo>
                    <a:pt x="5851636" y="393192"/>
                  </a:lnTo>
                  <a:lnTo>
                    <a:pt x="0" y="393192"/>
                  </a:lnTo>
                  <a:close/>
                </a:path>
              </a:pathLst>
            </a:custGeom>
            <a:gradFill>
              <a:gsLst>
                <a:gs pos="0">
                  <a:srgbClr val="76923C"/>
                </a:gs>
                <a:gs pos="100000">
                  <a:srgbClr val="9DB46B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1371600" y="1717675"/>
              <a:ext cx="5632657" cy="393191"/>
            </a:xfrm>
            <a:custGeom>
              <a:avLst/>
              <a:gdLst/>
              <a:ahLst/>
              <a:cxnLst/>
              <a:rect l="0" t="0" r="0" b="0"/>
              <a:pathLst>
                <a:path w="5632658" h="393192" extrusionOk="0">
                  <a:moveTo>
                    <a:pt x="0" y="0"/>
                  </a:moveTo>
                  <a:lnTo>
                    <a:pt x="5432317" y="0"/>
                  </a:lnTo>
                  <a:lnTo>
                    <a:pt x="5632658" y="393192"/>
                  </a:lnTo>
                  <a:lnTo>
                    <a:pt x="0" y="393192"/>
                  </a:lnTo>
                  <a:close/>
                </a:path>
              </a:pathLst>
            </a:custGeom>
            <a:gradFill>
              <a:gsLst>
                <a:gs pos="0">
                  <a:srgbClr val="76923C"/>
                </a:gs>
                <a:gs pos="100000">
                  <a:srgbClr val="9DB46B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0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1371600" y="3457828"/>
              <a:ext cx="1184908" cy="1682495"/>
            </a:xfrm>
            <a:custGeom>
              <a:avLst/>
              <a:gdLst/>
              <a:ahLst/>
              <a:cxnLst/>
              <a:rect l="0" t="0" r="0" b="0"/>
              <a:pathLst>
                <a:path w="1184909" h="1682496" extrusionOk="0">
                  <a:moveTo>
                    <a:pt x="0" y="0"/>
                  </a:moveTo>
                  <a:lnTo>
                    <a:pt x="1184909" y="0"/>
                  </a:lnTo>
                  <a:lnTo>
                    <a:pt x="1184909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2D5D97"/>
                </a:gs>
                <a:gs pos="80000">
                  <a:srgbClr val="3B7BC8"/>
                </a:gs>
                <a:gs pos="100000">
                  <a:srgbClr val="3A7CCA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6294119" y="3457828"/>
              <a:ext cx="1376121" cy="1682495"/>
            </a:xfrm>
            <a:custGeom>
              <a:avLst/>
              <a:gdLst/>
              <a:ahLst/>
              <a:cxnLst/>
              <a:rect l="0" t="0" r="0" b="0"/>
              <a:pathLst>
                <a:path w="1376122" h="1682496" extrusionOk="0">
                  <a:moveTo>
                    <a:pt x="0" y="0"/>
                  </a:moveTo>
                  <a:lnTo>
                    <a:pt x="1376122" y="0"/>
                  </a:lnTo>
                  <a:lnTo>
                    <a:pt x="518848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C96D1F"/>
                </a:gs>
                <a:gs pos="80000">
                  <a:srgbClr val="FF9035"/>
                </a:gs>
                <a:gs pos="100000">
                  <a:srgbClr val="FF9035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2602230" y="3457828"/>
              <a:ext cx="1184908" cy="1682495"/>
            </a:xfrm>
            <a:custGeom>
              <a:avLst/>
              <a:gdLst/>
              <a:ahLst/>
              <a:cxnLst/>
              <a:rect l="0" t="0" r="0" b="0"/>
              <a:pathLst>
                <a:path w="1184909" h="1682496" extrusionOk="0">
                  <a:moveTo>
                    <a:pt x="0" y="0"/>
                  </a:moveTo>
                  <a:lnTo>
                    <a:pt x="1184909" y="0"/>
                  </a:lnTo>
                  <a:lnTo>
                    <a:pt x="1184909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9A2E2C"/>
                </a:gs>
                <a:gs pos="80000">
                  <a:srgbClr val="CA3D39"/>
                </a:gs>
                <a:gs pos="100000">
                  <a:srgbClr val="CE3B37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3832860" y="3457828"/>
              <a:ext cx="1184908" cy="1682495"/>
            </a:xfrm>
            <a:custGeom>
              <a:avLst/>
              <a:gdLst/>
              <a:ahLst/>
              <a:cxnLst/>
              <a:rect l="0" t="0" r="0" b="0"/>
              <a:pathLst>
                <a:path w="1184909" h="1682496" extrusionOk="0">
                  <a:moveTo>
                    <a:pt x="0" y="0"/>
                  </a:moveTo>
                  <a:lnTo>
                    <a:pt x="1184909" y="0"/>
                  </a:lnTo>
                  <a:lnTo>
                    <a:pt x="1184909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5D437D"/>
                </a:gs>
                <a:gs pos="80000">
                  <a:srgbClr val="7B58A6"/>
                </a:gs>
                <a:gs pos="100000">
                  <a:srgbClr val="7C56A8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5063491" y="3457828"/>
              <a:ext cx="1184908" cy="1682495"/>
            </a:xfrm>
            <a:custGeom>
              <a:avLst/>
              <a:gdLst/>
              <a:ahLst/>
              <a:cxnLst/>
              <a:rect l="0" t="0" r="0" b="0"/>
              <a:pathLst>
                <a:path w="1184909" h="1682496" extrusionOk="0">
                  <a:moveTo>
                    <a:pt x="0" y="0"/>
                  </a:moveTo>
                  <a:lnTo>
                    <a:pt x="1184909" y="0"/>
                  </a:lnTo>
                  <a:lnTo>
                    <a:pt x="1184909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29869F"/>
                </a:gs>
                <a:gs pos="80000">
                  <a:srgbClr val="37B1D1"/>
                </a:gs>
                <a:gs pos="100000">
                  <a:srgbClr val="33B4D6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Shape 164"/>
          <p:cNvSpPr txBox="1"/>
          <p:nvPr/>
        </p:nvSpPr>
        <p:spPr>
          <a:xfrm rot="-5400000">
            <a:off x="-863663" y="2769873"/>
            <a:ext cx="2264493" cy="3291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Стандартные подходы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2870394" y="6292809"/>
            <a:ext cx="2394900" cy="432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Расширение содержания</a:t>
            </a:r>
          </a:p>
        </p:txBody>
      </p:sp>
      <p:cxnSp>
        <p:nvCxnSpPr>
          <p:cNvPr id="166" name="Shape 166"/>
          <p:cNvCxnSpPr>
            <a:endCxn id="165" idx="1"/>
          </p:cNvCxnSpPr>
          <p:nvPr/>
        </p:nvCxnSpPr>
        <p:spPr>
          <a:xfrm>
            <a:off x="529494" y="6292959"/>
            <a:ext cx="2340900" cy="216000"/>
          </a:xfrm>
          <a:prstGeom prst="straightConnector1">
            <a:avLst/>
          </a:prstGeom>
          <a:noFill/>
          <a:ln w="25400" cap="rnd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Shape 167"/>
          <p:cNvCxnSpPr>
            <a:endCxn id="165" idx="3"/>
          </p:cNvCxnSpPr>
          <p:nvPr/>
        </p:nvCxnSpPr>
        <p:spPr>
          <a:xfrm flipH="1">
            <a:off x="5265294" y="6292959"/>
            <a:ext cx="1959300" cy="216000"/>
          </a:xfrm>
          <a:prstGeom prst="straightConnector1">
            <a:avLst/>
          </a:prstGeom>
          <a:noFill/>
          <a:ln w="25400" cap="rnd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Shape 168"/>
          <p:cNvSpPr txBox="1"/>
          <p:nvPr/>
        </p:nvSpPr>
        <p:spPr>
          <a:xfrm>
            <a:off x="1459774" y="1879000"/>
            <a:ext cx="4811400" cy="51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Изучение нового материала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1735025" y="3497275"/>
            <a:ext cx="5489099" cy="51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Организация проектной деятельности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459775" y="2418425"/>
            <a:ext cx="5993399" cy="432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Практические и лабораторные работы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2160724" y="2957850"/>
            <a:ext cx="3409500" cy="51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Контроль и оценка знаний</a:t>
            </a:r>
          </a:p>
        </p:txBody>
      </p:sp>
      <p:sp>
        <p:nvSpPr>
          <p:cNvPr id="172" name="Shape 172"/>
          <p:cNvSpPr txBox="1"/>
          <p:nvPr/>
        </p:nvSpPr>
        <p:spPr>
          <a:xfrm rot="3825637">
            <a:off x="7119050" y="2649903"/>
            <a:ext cx="1982708" cy="4957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Традиционные</a:t>
            </a:r>
          </a:p>
        </p:txBody>
      </p:sp>
      <p:sp>
        <p:nvSpPr>
          <p:cNvPr id="173" name="Shape 173"/>
          <p:cNvSpPr txBox="1"/>
          <p:nvPr/>
        </p:nvSpPr>
        <p:spPr>
          <a:xfrm rot="-3775180">
            <a:off x="7118975" y="4831402"/>
            <a:ext cx="2267598" cy="496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Инновационные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39522" y="4764344"/>
            <a:ext cx="1236000" cy="82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Использование дополнительных  ЭОР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898131" y="4941191"/>
            <a:ext cx="1742999" cy="4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Эффективное управление классом (LMS)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3531030" y="4764344"/>
            <a:ext cx="1456799" cy="82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Гибридные облачные решения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1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5066152" y="4764344"/>
            <a:ext cx="1456199" cy="82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Инструменты коммуникации и сетевого взаимодействия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6522350" y="4380357"/>
            <a:ext cx="1370366" cy="1593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Современные технологии электронного обучения (пр. смешанное)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title" idx="4294967295"/>
          </p:nvPr>
        </p:nvSpPr>
        <p:spPr>
          <a:xfrm>
            <a:off x="697832" y="357355"/>
            <a:ext cx="7632700" cy="64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ru" dirty="0">
                <a:solidFill>
                  <a:srgbClr val="FF6600"/>
                </a:solidFill>
                <a:latin typeface="Georgia"/>
                <a:ea typeface="Georgia"/>
                <a:cs typeface="Georgia"/>
                <a:sym typeface="Georgia"/>
              </a:rPr>
              <a:t>Педагогические подходы</a:t>
            </a:r>
            <a:r>
              <a:rPr lang="ru" b="0" dirty="0">
                <a:solidFill>
                  <a:srgbClr val="FF66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647700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cap="none" dirty="0" smtClean="0"/>
              <a:t>Постановка познавательных задач</a:t>
            </a:r>
          </a:p>
        </p:txBody>
      </p:sp>
      <p:sp>
        <p:nvSpPr>
          <p:cNvPr id="247810" name="Rectangle 3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8955088" cy="5399087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ru-RU" smtClean="0"/>
              <a:t> </a:t>
            </a:r>
            <a:r>
              <a:rPr lang="ru-RU" sz="2400" smtClean="0"/>
              <a:t>Какое действие должно быть усвоено? 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Как выстроить этапы формирования этого действия в рамках урока (системы уроков)? 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Какие общие способы действий будут усвоены? 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Какой способ познания будет осуществляться: системный или комплексный</a:t>
            </a:r>
            <a:r>
              <a:rPr lang="ru-RU" smtClean="0"/>
              <a:t> </a:t>
            </a:r>
            <a:r>
              <a:rPr lang="ru-RU" sz="2400" smtClean="0"/>
              <a:t>?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Какие функции личности должно обеспечить усвоенное содержание? 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На какие ценности должно быть ориентировано содержание? </a:t>
            </a:r>
          </a:p>
          <a:p>
            <a:endParaRPr lang="ru-RU" sz="240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647700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cap="none" dirty="0" smtClean="0"/>
              <a:t>Постановка познавательных задач</a:t>
            </a:r>
          </a:p>
        </p:txBody>
      </p:sp>
      <p:sp>
        <p:nvSpPr>
          <p:cNvPr id="245762" name="Rectangle 3"/>
          <p:cNvSpPr>
            <a:spLocks noGrp="1"/>
          </p:cNvSpPr>
          <p:nvPr>
            <p:ph type="body" idx="4294967295"/>
          </p:nvPr>
        </p:nvSpPr>
        <p:spPr>
          <a:xfrm>
            <a:off x="0" y="1052513"/>
            <a:ext cx="8955088" cy="580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/>
              <a:t>«На уроке мы узнаем о….., а также научимся…»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Познавательные задачи к смысловым блокам урока: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</a:pPr>
            <a:r>
              <a:rPr lang="ru-RU" sz="2000" smtClean="0"/>
              <a:t> краткие требования («составьте схему», «обозначьте на контурной карте»), 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</a:pPr>
            <a:r>
              <a:rPr lang="ru-RU" sz="2000" smtClean="0"/>
              <a:t> инструкции и планы действий («используя карты атласа и текст учебника, составьте характеристику страны по плану»), 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</a:pPr>
            <a:r>
              <a:rPr lang="ru-RU" sz="2000" smtClean="0"/>
              <a:t> познавательные количественные и качественные задачи («установите закономерности размещения полезных ископаемых на территории Дальнего Востока») 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</a:pPr>
            <a:r>
              <a:rPr lang="ru-RU" sz="2000" smtClean="0"/>
              <a:t> постановка учебной цели «для себя», а не «для учителя» </a:t>
            </a:r>
          </a:p>
        </p:txBody>
      </p:sp>
      <p:sp>
        <p:nvSpPr>
          <p:cNvPr id="245763" name="Rectangle 4"/>
          <p:cNvSpPr>
            <a:spLocks noChangeArrowheads="1"/>
          </p:cNvSpPr>
          <p:nvPr/>
        </p:nvSpPr>
        <p:spPr bwMode="auto">
          <a:xfrm>
            <a:off x="179388" y="6237288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познавательный интерес</a:t>
            </a:r>
          </a:p>
        </p:txBody>
      </p:sp>
      <p:sp>
        <p:nvSpPr>
          <p:cNvPr id="245764" name="Rectangle 5"/>
          <p:cNvSpPr>
            <a:spLocks noChangeArrowheads="1"/>
          </p:cNvSpPr>
          <p:nvPr/>
        </p:nvSpPr>
        <p:spPr bwMode="auto">
          <a:xfrm>
            <a:off x="1692275" y="5589588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познавательный мотив</a:t>
            </a:r>
          </a:p>
        </p:txBody>
      </p:sp>
      <p:sp>
        <p:nvSpPr>
          <p:cNvPr id="245765" name="Rectangle 6"/>
          <p:cNvSpPr>
            <a:spLocks noChangeArrowheads="1"/>
          </p:cNvSpPr>
          <p:nvPr/>
        </p:nvSpPr>
        <p:spPr bwMode="auto">
          <a:xfrm>
            <a:off x="4643438" y="5013325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внимание</a:t>
            </a:r>
          </a:p>
        </p:txBody>
      </p:sp>
      <p:sp>
        <p:nvSpPr>
          <p:cNvPr id="245766" name="Rectangle 7"/>
          <p:cNvSpPr>
            <a:spLocks noChangeArrowheads="1"/>
          </p:cNvSpPr>
          <p:nvPr/>
        </p:nvSpPr>
        <p:spPr bwMode="auto">
          <a:xfrm>
            <a:off x="5940425" y="4437063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деятельность</a:t>
            </a:r>
          </a:p>
        </p:txBody>
      </p:sp>
      <p:sp>
        <p:nvSpPr>
          <p:cNvPr id="245767" name="AutoShape 8"/>
          <p:cNvSpPr>
            <a:spLocks noChangeArrowheads="1"/>
          </p:cNvSpPr>
          <p:nvPr/>
        </p:nvSpPr>
        <p:spPr bwMode="auto">
          <a:xfrm>
            <a:off x="3276600" y="6021388"/>
            <a:ext cx="1008063" cy="360362"/>
          </a:xfrm>
          <a:custGeom>
            <a:avLst/>
            <a:gdLst>
              <a:gd name="T0" fmla="*/ 720065 w 21600"/>
              <a:gd name="T1" fmla="*/ 0 h 21600"/>
              <a:gd name="T2" fmla="*/ 432020 w 21600"/>
              <a:gd name="T3" fmla="*/ 120121 h 21600"/>
              <a:gd name="T4" fmla="*/ 0 w 21600"/>
              <a:gd name="T5" fmla="*/ 300318 h 21600"/>
              <a:gd name="T6" fmla="*/ 432020 w 21600"/>
              <a:gd name="T7" fmla="*/ 360362 h 21600"/>
              <a:gd name="T8" fmla="*/ 864041 w 21600"/>
              <a:gd name="T9" fmla="*/ 250251 h 21600"/>
              <a:gd name="T10" fmla="*/ 1008063 w 21600"/>
              <a:gd name="T11" fmla="*/ 120121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68" name="AutoShape 10"/>
          <p:cNvSpPr>
            <a:spLocks noChangeArrowheads="1"/>
          </p:cNvSpPr>
          <p:nvPr/>
        </p:nvSpPr>
        <p:spPr bwMode="auto">
          <a:xfrm>
            <a:off x="7740650" y="4868863"/>
            <a:ext cx="1008063" cy="360362"/>
          </a:xfrm>
          <a:custGeom>
            <a:avLst/>
            <a:gdLst>
              <a:gd name="T0" fmla="*/ 720065 w 21600"/>
              <a:gd name="T1" fmla="*/ 0 h 21600"/>
              <a:gd name="T2" fmla="*/ 432020 w 21600"/>
              <a:gd name="T3" fmla="*/ 120121 h 21600"/>
              <a:gd name="T4" fmla="*/ 0 w 21600"/>
              <a:gd name="T5" fmla="*/ 300318 h 21600"/>
              <a:gd name="T6" fmla="*/ 432020 w 21600"/>
              <a:gd name="T7" fmla="*/ 360362 h 21600"/>
              <a:gd name="T8" fmla="*/ 864041 w 21600"/>
              <a:gd name="T9" fmla="*/ 250251 h 21600"/>
              <a:gd name="T10" fmla="*/ 1008063 w 21600"/>
              <a:gd name="T11" fmla="*/ 120121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69" name="Rectangle 11"/>
          <p:cNvSpPr>
            <a:spLocks noChangeArrowheads="1"/>
          </p:cNvSpPr>
          <p:nvPr/>
        </p:nvSpPr>
        <p:spPr bwMode="auto">
          <a:xfrm>
            <a:off x="5867400" y="5589588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эмоциональный настрой</a:t>
            </a:r>
          </a:p>
        </p:txBody>
      </p:sp>
      <p:sp>
        <p:nvSpPr>
          <p:cNvPr id="245770" name="AutoShape 12"/>
          <p:cNvSpPr>
            <a:spLocks noChangeArrowheads="1"/>
          </p:cNvSpPr>
          <p:nvPr/>
        </p:nvSpPr>
        <p:spPr bwMode="auto">
          <a:xfrm>
            <a:off x="4787900" y="5373688"/>
            <a:ext cx="863600" cy="503237"/>
          </a:xfrm>
          <a:custGeom>
            <a:avLst/>
            <a:gdLst>
              <a:gd name="T0" fmla="*/ 431800 w 21600"/>
              <a:gd name="T1" fmla="*/ 0 h 21600"/>
              <a:gd name="T2" fmla="*/ 0 w 21600"/>
              <a:gd name="T3" fmla="*/ 359465 h 21600"/>
              <a:gd name="T4" fmla="*/ 431800 w 21600"/>
              <a:gd name="T5" fmla="*/ 431339 h 21600"/>
              <a:gd name="T6" fmla="*/ 863600 w 21600"/>
              <a:gd name="T7" fmla="*/ 35946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252413"/>
            <a:ext cx="91440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7412" name="AutoShape 8"/>
          <p:cNvSpPr>
            <a:spLocks noChangeArrowheads="1"/>
          </p:cNvSpPr>
          <p:nvPr/>
        </p:nvSpPr>
        <p:spPr bwMode="auto">
          <a:xfrm>
            <a:off x="214313" y="3070225"/>
            <a:ext cx="2357437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  Сформулировать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суждение</a:t>
            </a:r>
          </a:p>
        </p:txBody>
      </p: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04813" y="4286250"/>
            <a:ext cx="2306637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Охарактеризовать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 в устной форме …</a:t>
            </a:r>
          </a:p>
        </p:txBody>
      </p:sp>
      <p:sp>
        <p:nvSpPr>
          <p:cNvPr id="17414" name="AutoShape 10"/>
          <p:cNvSpPr>
            <a:spLocks noChangeArrowheads="1"/>
          </p:cNvSpPr>
          <p:nvPr/>
        </p:nvSpPr>
        <p:spPr bwMode="auto">
          <a:xfrm>
            <a:off x="5857875" y="2843213"/>
            <a:ext cx="3033713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 Высказать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предположение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3251200" y="4035425"/>
            <a:ext cx="296862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Сформулировать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существенные признаки</a:t>
            </a:r>
          </a:p>
        </p:txBody>
      </p:sp>
      <p:sp>
        <p:nvSpPr>
          <p:cNvPr id="17416" name="Oval 4"/>
          <p:cNvSpPr>
            <a:spLocks noChangeArrowheads="1"/>
          </p:cNvSpPr>
          <p:nvPr/>
        </p:nvSpPr>
        <p:spPr bwMode="auto">
          <a:xfrm>
            <a:off x="2711450" y="2019300"/>
            <a:ext cx="2743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 Коммуникативные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УУД</a:t>
            </a:r>
          </a:p>
        </p:txBody>
      </p:sp>
      <p:sp>
        <p:nvSpPr>
          <p:cNvPr id="17417" name="Line 23"/>
          <p:cNvSpPr>
            <a:spLocks noChangeShapeType="1"/>
          </p:cNvSpPr>
          <p:nvPr/>
        </p:nvSpPr>
        <p:spPr bwMode="auto">
          <a:xfrm flipH="1">
            <a:off x="1714500" y="2486025"/>
            <a:ext cx="857250" cy="35718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8" name="Line 26"/>
          <p:cNvSpPr>
            <a:spLocks noChangeShapeType="1"/>
          </p:cNvSpPr>
          <p:nvPr/>
        </p:nvSpPr>
        <p:spPr bwMode="auto">
          <a:xfrm>
            <a:off x="5454650" y="2486025"/>
            <a:ext cx="928688" cy="22066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9" name="Line 27"/>
          <p:cNvSpPr>
            <a:spLocks noChangeShapeType="1"/>
          </p:cNvSpPr>
          <p:nvPr/>
        </p:nvSpPr>
        <p:spPr bwMode="auto">
          <a:xfrm flipH="1">
            <a:off x="2855913" y="3500438"/>
            <a:ext cx="501650" cy="5349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0" name="Line 27"/>
          <p:cNvSpPr>
            <a:spLocks noChangeShapeType="1"/>
          </p:cNvSpPr>
          <p:nvPr/>
        </p:nvSpPr>
        <p:spPr bwMode="auto">
          <a:xfrm>
            <a:off x="4735513" y="3500438"/>
            <a:ext cx="407987" cy="4302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1" name="AutoShape 11"/>
          <p:cNvSpPr>
            <a:spLocks noChangeArrowheads="1"/>
          </p:cNvSpPr>
          <p:nvPr/>
        </p:nvSpPr>
        <p:spPr bwMode="auto">
          <a:xfrm>
            <a:off x="6383338" y="3930650"/>
            <a:ext cx="2760662" cy="11938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 Ввести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в географический язык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понятия …</a:t>
            </a:r>
          </a:p>
        </p:txBody>
      </p:sp>
      <p:sp>
        <p:nvSpPr>
          <p:cNvPr id="17422" name="AutoShape 9"/>
          <p:cNvSpPr>
            <a:spLocks noChangeArrowheads="1"/>
          </p:cNvSpPr>
          <p:nvPr/>
        </p:nvSpPr>
        <p:spPr bwMode="auto">
          <a:xfrm>
            <a:off x="763588" y="5286375"/>
            <a:ext cx="3616325" cy="995363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 Представить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в вербальной форме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результаты деятельности</a:t>
            </a:r>
          </a:p>
        </p:txBody>
      </p:sp>
      <p:sp>
        <p:nvSpPr>
          <p:cNvPr id="17423" name="AutoShape 11"/>
          <p:cNvSpPr>
            <a:spLocks noChangeArrowheads="1"/>
          </p:cNvSpPr>
          <p:nvPr/>
        </p:nvSpPr>
        <p:spPr bwMode="auto">
          <a:xfrm>
            <a:off x="4887913" y="5286375"/>
            <a:ext cx="40036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Сформулировать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аргументы и контраргументы </a:t>
            </a:r>
          </a:p>
        </p:txBody>
      </p:sp>
      <p:pic>
        <p:nvPicPr>
          <p:cNvPr id="1742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388" y="928688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20688"/>
            <a:ext cx="8443913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Коммуникативные:</a:t>
            </a:r>
          </a:p>
          <a:p>
            <a:pPr eaLnBrk="1" hangingPunct="1">
              <a:defRPr/>
            </a:pPr>
            <a:endParaRPr lang="ru-RU" sz="8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собственное суждение;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оформить высказывание в соответствии с правилами и нормами русского языка и речевого этикета;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составить устные монологические высказывания по проблеме;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представить в вербальной форме результаты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существенные признаки понятий;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оценить ответы одноклассников;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положительные и отрицательные черты какого-либо явления, действия, характера человека;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аргументы и контраргументы;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различить позицию другого человека, восприняв его высказывания на слух;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сжато и емко охарактеризовать объекты и явления в соответствии с поставленной целью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8436" name="AutoShape 8"/>
          <p:cNvSpPr>
            <a:spLocks noChangeArrowheads="1"/>
          </p:cNvSpPr>
          <p:nvPr/>
        </p:nvSpPr>
        <p:spPr bwMode="auto">
          <a:xfrm>
            <a:off x="214313" y="3070225"/>
            <a:ext cx="2357437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   Определить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цель наблюдения</a:t>
            </a:r>
          </a:p>
        </p:txBody>
      </p:sp>
      <p:sp>
        <p:nvSpPr>
          <p:cNvPr id="18437" name="AutoShape 9"/>
          <p:cNvSpPr>
            <a:spLocks noChangeArrowheads="1"/>
          </p:cNvSpPr>
          <p:nvPr/>
        </p:nvSpPr>
        <p:spPr bwMode="auto">
          <a:xfrm>
            <a:off x="214313" y="4286250"/>
            <a:ext cx="2857500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 Провести отбор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источников информации</a:t>
            </a:r>
          </a:p>
        </p:txBody>
      </p:sp>
      <p:sp>
        <p:nvSpPr>
          <p:cNvPr id="18438" name="AutoShape 10"/>
          <p:cNvSpPr>
            <a:spLocks noChangeArrowheads="1"/>
          </p:cNvSpPr>
          <p:nvPr/>
        </p:nvSpPr>
        <p:spPr bwMode="auto">
          <a:xfrm>
            <a:off x="5857875" y="2843213"/>
            <a:ext cx="3033713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  Оценить значимость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проведенной работы</a:t>
            </a:r>
          </a:p>
        </p:txBody>
      </p:sp>
      <p:sp>
        <p:nvSpPr>
          <p:cNvPr id="18439" name="AutoShape 11"/>
          <p:cNvSpPr>
            <a:spLocks noChangeArrowheads="1"/>
          </p:cNvSpPr>
          <p:nvPr/>
        </p:nvSpPr>
        <p:spPr bwMode="auto">
          <a:xfrm>
            <a:off x="3251200" y="4035425"/>
            <a:ext cx="37496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Оценить результат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коллективной деятельности</a:t>
            </a:r>
          </a:p>
        </p:txBody>
      </p:sp>
      <p:sp>
        <p:nvSpPr>
          <p:cNvPr id="18440" name="Oval 4"/>
          <p:cNvSpPr>
            <a:spLocks noChangeArrowheads="1"/>
          </p:cNvSpPr>
          <p:nvPr/>
        </p:nvSpPr>
        <p:spPr bwMode="auto">
          <a:xfrm>
            <a:off x="2711450" y="2019300"/>
            <a:ext cx="2743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 Регулятивные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УУД</a:t>
            </a:r>
          </a:p>
        </p:txBody>
      </p:sp>
      <p:sp>
        <p:nvSpPr>
          <p:cNvPr id="18441" name="Line 23"/>
          <p:cNvSpPr>
            <a:spLocks noChangeShapeType="1"/>
          </p:cNvSpPr>
          <p:nvPr/>
        </p:nvSpPr>
        <p:spPr bwMode="auto">
          <a:xfrm flipH="1">
            <a:off x="1714500" y="2486025"/>
            <a:ext cx="857250" cy="35718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2" name="Line 26"/>
          <p:cNvSpPr>
            <a:spLocks noChangeShapeType="1"/>
          </p:cNvSpPr>
          <p:nvPr/>
        </p:nvSpPr>
        <p:spPr bwMode="auto">
          <a:xfrm>
            <a:off x="5454650" y="2486025"/>
            <a:ext cx="928688" cy="22066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3" name="Line 27"/>
          <p:cNvSpPr>
            <a:spLocks noChangeShapeType="1"/>
          </p:cNvSpPr>
          <p:nvPr/>
        </p:nvSpPr>
        <p:spPr bwMode="auto">
          <a:xfrm flipH="1">
            <a:off x="2855913" y="3500438"/>
            <a:ext cx="501650" cy="5349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4" name="Line 27"/>
          <p:cNvSpPr>
            <a:spLocks noChangeShapeType="1"/>
          </p:cNvSpPr>
          <p:nvPr/>
        </p:nvSpPr>
        <p:spPr bwMode="auto">
          <a:xfrm>
            <a:off x="4735513" y="3500438"/>
            <a:ext cx="407987" cy="4302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5" name="AutoShape 9"/>
          <p:cNvSpPr>
            <a:spLocks noChangeArrowheads="1"/>
          </p:cNvSpPr>
          <p:nvPr/>
        </p:nvSpPr>
        <p:spPr bwMode="auto">
          <a:xfrm>
            <a:off x="763588" y="5286375"/>
            <a:ext cx="3616325" cy="995363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 Представить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в вербальной форме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результаты деятельности</a:t>
            </a:r>
          </a:p>
        </p:txBody>
      </p:sp>
      <p:sp>
        <p:nvSpPr>
          <p:cNvPr id="18446" name="AutoShape 11"/>
          <p:cNvSpPr>
            <a:spLocks noChangeArrowheads="1"/>
          </p:cNvSpPr>
          <p:nvPr/>
        </p:nvSpPr>
        <p:spPr bwMode="auto">
          <a:xfrm>
            <a:off x="4887913" y="5286375"/>
            <a:ext cx="40036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Составить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алгоритм деятельности</a:t>
            </a:r>
          </a:p>
        </p:txBody>
      </p:sp>
      <p:pic>
        <p:nvPicPr>
          <p:cNvPr id="184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96913"/>
            <a:ext cx="1905000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764704"/>
            <a:ext cx="7924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Регулятивные:</a:t>
            </a:r>
          </a:p>
          <a:p>
            <a:pPr eaLnBrk="1" hangingPunct="1">
              <a:defRPr/>
            </a:pPr>
            <a:endParaRPr lang="ru-RU" sz="20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определить цель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выстроить цепочку необходимых действий;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провести отбор источников информации;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критически оценить значимость приведенных доказательств;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спрогнозировать результат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скорректировать деятельность  с учетом допущенных ошибок;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осуществить итоговый контроль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оценить результаты собственной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оценить уровень овладения учебным действием</a:t>
            </a:r>
          </a:p>
        </p:txBody>
      </p:sp>
      <p:pic>
        <p:nvPicPr>
          <p:cNvPr id="3" name="Picture 13" descr="Целеполагание - цены, покупка, продажа: свежие объявления с фото и виде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3538" y="0"/>
            <a:ext cx="24304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" descr="2FON_04a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029" name="AutoShape 8"/>
          <p:cNvSpPr>
            <a:spLocks noChangeArrowheads="1"/>
          </p:cNvSpPr>
          <p:nvPr/>
        </p:nvSpPr>
        <p:spPr bwMode="auto">
          <a:xfrm>
            <a:off x="498475" y="5800725"/>
            <a:ext cx="4430713" cy="6953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    Факты и объекты номенклатуры</a:t>
            </a:r>
          </a:p>
        </p:txBody>
      </p:sp>
      <p:sp>
        <p:nvSpPr>
          <p:cNvPr id="1030" name="AutoShape 9"/>
          <p:cNvSpPr>
            <a:spLocks noChangeArrowheads="1"/>
          </p:cNvSpPr>
          <p:nvPr/>
        </p:nvSpPr>
        <p:spPr bwMode="auto">
          <a:xfrm>
            <a:off x="214313" y="4938713"/>
            <a:ext cx="3195637" cy="6334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  Базовые представления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и понятия</a:t>
            </a:r>
          </a:p>
        </p:txBody>
      </p:sp>
      <p:sp>
        <p:nvSpPr>
          <p:cNvPr id="1031" name="AutoShape 10"/>
          <p:cNvSpPr>
            <a:spLocks noChangeArrowheads="1"/>
          </p:cNvSpPr>
          <p:nvPr/>
        </p:nvSpPr>
        <p:spPr bwMode="auto">
          <a:xfrm>
            <a:off x="6470650" y="4733925"/>
            <a:ext cx="2676525" cy="785813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   Законы и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закономерности</a:t>
            </a:r>
          </a:p>
        </p:txBody>
      </p:sp>
      <p:sp>
        <p:nvSpPr>
          <p:cNvPr id="1032" name="AutoShape 11"/>
          <p:cNvSpPr>
            <a:spLocks noChangeArrowheads="1"/>
          </p:cNvSpPr>
          <p:nvPr/>
        </p:nvSpPr>
        <p:spPr bwMode="auto">
          <a:xfrm>
            <a:off x="3675063" y="4733925"/>
            <a:ext cx="2660650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Ведущие научные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идеи и теории, ПСС</a:t>
            </a:r>
          </a:p>
        </p:txBody>
      </p:sp>
      <p:sp>
        <p:nvSpPr>
          <p:cNvPr id="1033" name="Oval 4"/>
          <p:cNvSpPr>
            <a:spLocks noChangeArrowheads="1"/>
          </p:cNvSpPr>
          <p:nvPr/>
        </p:nvSpPr>
        <p:spPr bwMode="auto">
          <a:xfrm>
            <a:off x="498475" y="2019300"/>
            <a:ext cx="4956175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 Предметные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результаты</a:t>
            </a:r>
          </a:p>
        </p:txBody>
      </p:sp>
      <p:sp>
        <p:nvSpPr>
          <p:cNvPr id="1034" name="Line 23"/>
          <p:cNvSpPr>
            <a:spLocks noChangeShapeType="1"/>
          </p:cNvSpPr>
          <p:nvPr/>
        </p:nvSpPr>
        <p:spPr bwMode="auto">
          <a:xfrm flipH="1">
            <a:off x="1357313" y="4537075"/>
            <a:ext cx="357187" cy="35718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35" name="Line 26"/>
          <p:cNvSpPr>
            <a:spLocks noChangeShapeType="1"/>
          </p:cNvSpPr>
          <p:nvPr/>
        </p:nvSpPr>
        <p:spPr bwMode="auto">
          <a:xfrm>
            <a:off x="7000875" y="4425950"/>
            <a:ext cx="928688" cy="2222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36" name="Line 27"/>
          <p:cNvSpPr>
            <a:spLocks noChangeShapeType="1"/>
          </p:cNvSpPr>
          <p:nvPr/>
        </p:nvSpPr>
        <p:spPr bwMode="auto">
          <a:xfrm flipH="1">
            <a:off x="3675063" y="4157663"/>
            <a:ext cx="46037" cy="5365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37" name="Line 27"/>
          <p:cNvSpPr>
            <a:spLocks noChangeShapeType="1"/>
          </p:cNvSpPr>
          <p:nvPr/>
        </p:nvSpPr>
        <p:spPr bwMode="auto">
          <a:xfrm>
            <a:off x="5438775" y="4106863"/>
            <a:ext cx="409575" cy="4302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335713" y="649288"/>
          <a:ext cx="2503487" cy="1878012"/>
        </p:xfrm>
        <a:graphic>
          <a:graphicData uri="http://schemas.openxmlformats.org/presentationml/2006/ole">
            <p:oleObj spid="_x0000_s160770" name="Фотография Photo Editor" r:id="rId4" imgW="6095238" imgH="4571429" progId="">
              <p:embed/>
            </p:oleObj>
          </a:graphicData>
        </a:graphic>
      </p:graphicFrame>
      <p:sp>
        <p:nvSpPr>
          <p:cNvPr id="1038" name="Прямоугольник 20"/>
          <p:cNvSpPr>
            <a:spLocks noChangeArrowheads="1"/>
          </p:cNvSpPr>
          <p:nvPr/>
        </p:nvSpPr>
        <p:spPr bwMode="auto">
          <a:xfrm>
            <a:off x="214313" y="3336925"/>
            <a:ext cx="8572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ru-RU" altLang="ru-RU" sz="2400">
                <a:solidFill>
                  <a:srgbClr val="CC0066"/>
                </a:solidFill>
                <a:latin typeface="Times New Roman" pitchFamily="18" charset="0"/>
              </a:rPr>
              <a:t> Основа географической картины мира</a:t>
            </a:r>
          </a:p>
          <a:p>
            <a:pPr algn="just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  <a:latin typeface="Times New Roman" pitchFamily="18" charset="0"/>
              </a:rPr>
              <a:t> Элементы социального опыта, изучаемого в рамках учебного предмета</a:t>
            </a:r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1039" name="AutoShape 10"/>
          <p:cNvSpPr>
            <a:spLocks noChangeArrowheads="1"/>
          </p:cNvSpPr>
          <p:nvPr/>
        </p:nvSpPr>
        <p:spPr bwMode="auto">
          <a:xfrm>
            <a:off x="5662613" y="5710238"/>
            <a:ext cx="2909887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Предметные умения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определение типа урока по дидактической цели: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По основной дидактической цели выделяют </a:t>
            </a:r>
            <a:r>
              <a:rPr lang="ru-RU" sz="2800" dirty="0" smtClean="0">
                <a:solidFill>
                  <a:srgbClr val="FF0000"/>
                </a:solidFill>
              </a:rPr>
              <a:t>типы уроков: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ознакомления с новым материалом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закрепления изученного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применения знаний и умений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обобщения и систематизации знаний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контроля и коррекции знаний и умений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Комбинированный урок</a:t>
            </a:r>
          </a:p>
          <a:p>
            <a:pPr marL="514350" indent="-514350"/>
            <a:endParaRPr lang="ru-RU" sz="2400" dirty="0" smtClean="0"/>
          </a:p>
          <a:p>
            <a:pPr marL="514350" indent="-514350"/>
            <a:r>
              <a:rPr lang="ru-RU" sz="2400" dirty="0" smtClean="0"/>
              <a:t>           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простой урок</a:t>
            </a:r>
            <a:r>
              <a:rPr lang="ru-RU" sz="2400" dirty="0" smtClean="0"/>
              <a:t>                            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сложный урок</a:t>
            </a:r>
          </a:p>
          <a:p>
            <a:pPr marL="514350" indent="-514350"/>
            <a:r>
              <a:rPr lang="ru-RU" sz="1800" dirty="0" smtClean="0"/>
              <a:t>(посвящен выполнению </a:t>
            </a:r>
            <a:r>
              <a:rPr lang="ru-RU" sz="1800" i="1" u="sng" dirty="0" smtClean="0"/>
              <a:t>одной  </a:t>
            </a:r>
            <a:r>
              <a:rPr lang="ru-RU" sz="1800" dirty="0" smtClean="0"/>
              <a:t>                            (имеет </a:t>
            </a:r>
            <a:r>
              <a:rPr lang="ru-RU" sz="1800" i="1" u="sng" dirty="0" smtClean="0"/>
              <a:t>несколько</a:t>
            </a:r>
          </a:p>
          <a:p>
            <a:pPr marL="514350" indent="-514350"/>
            <a:r>
              <a:rPr lang="ru-RU" sz="1800" dirty="0" smtClean="0"/>
              <a:t>дидактической задачи)                                             дидактических задач)</a:t>
            </a:r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868144" y="4653136"/>
            <a:ext cx="45719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flipH="1">
            <a:off x="3518168" y="4653136"/>
            <a:ext cx="45719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Главная дидактическая цель урока  может быть сформулирована 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144016" cy="144016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24742"/>
          <a:ext cx="8784976" cy="5605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781801">
                <a:tc>
                  <a:txBody>
                    <a:bodyPr/>
                    <a:lstStyle/>
                    <a:p>
                      <a:r>
                        <a:rPr lang="ru-RU" sz="2000" baseline="0" dirty="0" smtClean="0"/>
                        <a:t>                          тип урока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 главная дидактическая</a:t>
                      </a:r>
                      <a:r>
                        <a:rPr lang="ru-RU" sz="2000" baseline="0" dirty="0" smtClean="0"/>
                        <a:t> цель урока</a:t>
                      </a:r>
                      <a:endParaRPr lang="ru-RU" sz="2000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  Вводный урок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Дать общее представление</a:t>
                      </a:r>
                      <a:r>
                        <a:rPr lang="ru-RU" baseline="0" dirty="0" smtClean="0"/>
                        <a:t> о ……..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ознакомления с новым материалом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изучить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закрепления изученного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Закрепить … знания,</a:t>
                      </a:r>
                      <a:r>
                        <a:rPr lang="ru-RU" baseline="0" dirty="0" smtClean="0"/>
                        <a:t> сформировать….умения, навыки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применения знаний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Выработать умение применять знания в схожей ситуации,</a:t>
                      </a:r>
                      <a:r>
                        <a:rPr lang="ru-RU" baseline="0" dirty="0" smtClean="0"/>
                        <a:t> другой</a:t>
                      </a:r>
                      <a:r>
                        <a:rPr lang="ru-RU" dirty="0" smtClean="0"/>
                        <a:t> или самостоятельно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обобщения и систематизации знаний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Обобщить единичные знания, привести в систему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контроля, коррекции знаний и умений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Определить уровень усвоения  </a:t>
                      </a:r>
                      <a:r>
                        <a:rPr lang="ru-RU" dirty="0" err="1" smtClean="0"/>
                        <a:t>ЗУНов</a:t>
                      </a:r>
                      <a:r>
                        <a:rPr lang="ru-RU" baseline="0" dirty="0" smtClean="0"/>
                        <a:t> и их комплексного применения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Типология уроков по основному способу проведения (формы  организации обучения):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 fontScale="92500" lnSpcReduction="10000"/>
          </a:bodyPr>
          <a:lstStyle/>
          <a:p>
            <a:endParaRPr lang="ru-RU" sz="1800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Беседа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Лекция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Семинар, диспут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Зачет, экзамен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Экскурсия, викторина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err="1" smtClean="0"/>
              <a:t>Киноурок</a:t>
            </a:r>
            <a:endParaRPr lang="ru-RU" sz="2800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Самостоятельная работа учащихся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Консультация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Деловая или ролевая игра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Лабораторные и практические работы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Сочетание различных форм занятий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993268"/>
            <a:ext cx="8256701" cy="864096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>         </a:t>
            </a:r>
            <a:r>
              <a:rPr lang="ru-RU" sz="1700" b="0" dirty="0" smtClean="0"/>
              <a:t>Переход на Федеральные государственные образовательные стандарты второго поколения предполагает создание динамичной информационно-образовательной среды учебного заведения, которая в свою очередь станет элементом регионального образовательного пространства.</a:t>
            </a:r>
            <a:br>
              <a:rPr lang="ru-RU" sz="1700" b="0" dirty="0" smtClean="0"/>
            </a:br>
            <a:r>
              <a:rPr lang="ru-RU" sz="1700" b="0" dirty="0" smtClean="0"/>
              <a:t>         </a:t>
            </a:r>
            <a:r>
              <a:rPr lang="ru-RU" sz="1700" dirty="0" smtClean="0"/>
              <a:t>Эффективность учебно-воспитательного процесса должна обеспечиваться информационно-образовательной средой — системой информационно-образовательных ресурсов и инструментов, обеспечивающих условия реализации основной образовательной программы образовательного учреждения.</a:t>
            </a:r>
            <a:r>
              <a:rPr lang="ru-RU" sz="1700" b="0" dirty="0" smtClean="0"/>
              <a:t> </a:t>
            </a:r>
            <a:r>
              <a:rPr lang="ru-RU" sz="1400" b="0" dirty="0" smtClean="0"/>
              <a:t/>
            </a:r>
            <a:br>
              <a:rPr lang="ru-RU" sz="1400" b="0" dirty="0" smtClean="0"/>
            </a:br>
            <a:r>
              <a:rPr lang="ru-RU" sz="1400" b="0" dirty="0" smtClean="0"/>
              <a:t/>
            </a:r>
            <a:br>
              <a:rPr lang="ru-RU" sz="1400" b="0" dirty="0" smtClean="0"/>
            </a:br>
            <a:endParaRPr lang="ru-RU" sz="1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0"/>
          </p:nvPr>
        </p:nvGraphicFramePr>
        <p:xfrm>
          <a:off x="468313" y="2454442"/>
          <a:ext cx="7881603" cy="414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Типология уроков по основным этапам учебного процесса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  вводные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первичного ознакомления с материалом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образования понятий, установления законов и правил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применение полученных знаний, умений на практике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повторения и обобщения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контрольные </a:t>
            </a:r>
            <a:r>
              <a:rPr lang="ru-RU" sz="1600" dirty="0" smtClean="0"/>
              <a:t>(уроки устного опроса, письменного опроса, лабораторные и практические работы, создание материального продукта: модель, рисунок, схема и др.)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комбинированные</a:t>
            </a:r>
            <a:endParaRPr lang="ru-RU" sz="1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Методы обучения: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«Способ упорядоченной взаимосвязанной деятельности преподавателя и обучаемых, направленной на решение задач образования»</a:t>
            </a:r>
          </a:p>
          <a:p>
            <a:r>
              <a:rPr lang="ru-RU" sz="2800" dirty="0" smtClean="0"/>
              <a:t>                                              </a:t>
            </a:r>
            <a:r>
              <a:rPr lang="ru-RU" sz="2800" dirty="0" err="1" smtClean="0"/>
              <a:t>Ю.К.Бабанский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>
                <a:solidFill>
                  <a:schemeClr val="accent2"/>
                </a:solidFill>
              </a:rPr>
              <a:t>«Способ организации познавательной деятельности обучающихся»</a:t>
            </a:r>
          </a:p>
          <a:p>
            <a:r>
              <a:rPr lang="ru-RU" sz="2800" dirty="0" smtClean="0"/>
              <a:t>                                               Т.А.Ильина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Методы обучения:</a:t>
            </a:r>
          </a:p>
          <a:p>
            <a:r>
              <a:rPr lang="ru-RU" i="1" u="sng" dirty="0" smtClean="0">
                <a:solidFill>
                  <a:srgbClr val="FF0000"/>
                </a:solidFill>
              </a:rPr>
              <a:t>по внешним признакам деятельности учителя и обучающих</a:t>
            </a:r>
            <a:r>
              <a:rPr lang="ru-RU" dirty="0" smtClean="0">
                <a:solidFill>
                  <a:srgbClr val="FF0000"/>
                </a:solidFill>
              </a:rPr>
              <a:t>ся: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400" dirty="0" smtClean="0">
                <a:solidFill>
                  <a:schemeClr val="accent2"/>
                </a:solidFill>
              </a:rPr>
              <a:t>лекция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беседа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рассказ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инструктаж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демонстрация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решение задач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работа с книгой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Методы обучения:</a:t>
            </a:r>
          </a:p>
          <a:p>
            <a:r>
              <a:rPr lang="ru-RU" sz="2400" i="1" dirty="0" smtClean="0">
                <a:solidFill>
                  <a:srgbClr val="FF0000"/>
                </a:solidFill>
              </a:rPr>
              <a:t>                     </a:t>
            </a:r>
            <a:r>
              <a:rPr lang="ru-RU" sz="2400" i="1" u="sng" dirty="0" smtClean="0">
                <a:solidFill>
                  <a:srgbClr val="FF0000"/>
                </a:solidFill>
              </a:rPr>
              <a:t> по источнику получения знаний</a:t>
            </a:r>
            <a:r>
              <a:rPr lang="ru-RU" sz="2400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словесные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наглядные</a:t>
            </a:r>
          </a:p>
          <a:p>
            <a:r>
              <a:rPr lang="ru-RU" sz="2400" dirty="0" smtClean="0">
                <a:solidFill>
                  <a:schemeClr val="accent2"/>
                </a:solidFill>
              </a:rPr>
              <a:t>(демонстрация плакатов, схем, таблиц, диаграмм, моделей)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практические</a:t>
            </a:r>
          </a:p>
          <a:p>
            <a:r>
              <a:rPr lang="ru-RU" sz="2400" dirty="0" smtClean="0">
                <a:solidFill>
                  <a:srgbClr val="00B0F0"/>
                </a:solidFill>
              </a:rPr>
              <a:t>(практические задания, тренинги, деловые игры, анализ и решение ситуаций)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Методы обучения:</a:t>
            </a:r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по логичности подхода: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индуктивный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дедуктивный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аналитический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синтетический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07504" y="1052736"/>
            <a:ext cx="9036496" cy="56166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Методы обучения:</a:t>
            </a:r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по степени самостоятельности, активности и творчества в деятельности обучаемых: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объяснительно-иллюстративный </a:t>
            </a:r>
            <a:r>
              <a:rPr lang="ru-RU" sz="1600" dirty="0" smtClean="0">
                <a:solidFill>
                  <a:srgbClr val="7030A0"/>
                </a:solidFill>
              </a:rPr>
              <a:t>(учащиеся получают знания в готовом виде)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репродуктивный </a:t>
            </a:r>
            <a:r>
              <a:rPr lang="ru-RU" sz="1600" dirty="0" smtClean="0">
                <a:solidFill>
                  <a:srgbClr val="7030A0"/>
                </a:solidFill>
              </a:rPr>
              <a:t>(применение изученного на основе образца, деятельность в аналогичной, сходной ситуации)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метод проблемного изложения </a:t>
            </a:r>
            <a:r>
              <a:rPr lang="ru-RU" sz="1600" dirty="0" smtClean="0">
                <a:solidFill>
                  <a:srgbClr val="7030A0"/>
                </a:solidFill>
              </a:rPr>
              <a:t>(ставится проблема, формулируется познавательная задача. Затем показывается способ решения проблемы)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частично поисковый или эвристический </a:t>
            </a:r>
            <a:endParaRPr lang="ru-RU" sz="1600" dirty="0" smtClean="0">
              <a:solidFill>
                <a:srgbClr val="7030A0"/>
              </a:solidFill>
            </a:endParaRPr>
          </a:p>
          <a:p>
            <a:r>
              <a:rPr lang="ru-RU" sz="1600" dirty="0" smtClean="0">
                <a:solidFill>
                  <a:srgbClr val="7030A0"/>
                </a:solidFill>
              </a:rPr>
              <a:t>(организация активного поиска решения выдвинутых познавательных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задач)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исследовательский </a:t>
            </a:r>
            <a:r>
              <a:rPr lang="ru-RU" sz="1600" dirty="0" smtClean="0">
                <a:solidFill>
                  <a:srgbClr val="7030A0"/>
                </a:solidFill>
              </a:rPr>
              <a:t>(после постановки проблем и задач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обучаемые самостоятельно работают с литературой либо ведут 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наблюдения либо выполняют другие действия поискового характера)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Средства обучения:</a:t>
            </a:r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Средствами обучения являются все те материалы, с помощью которых учитель осуществляет учебный процесс</a:t>
            </a:r>
          </a:p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Традиционные методы обучения </a:t>
            </a:r>
            <a:r>
              <a:rPr lang="ru-RU" sz="2400" dirty="0" smtClean="0"/>
              <a:t>базировались на слове «эпоха мела и разговора»</a:t>
            </a:r>
          </a:p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Современные методы обучения </a:t>
            </a:r>
            <a:r>
              <a:rPr lang="ru-RU" sz="2400" dirty="0" smtClean="0"/>
              <a:t>базируются на средства обучения: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учебно-лабораторное оборудование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учебно-производственное оборудование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дидактическая техника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учебно-наглядные пособия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технические средства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компьютерные классы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Формы организации учебной деятельности (или способ обучения):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индивидуальная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парная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групповая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коллективная (фронтальная)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и их сочетание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  </a:t>
            </a:r>
            <a:r>
              <a:rPr lang="ru-RU" sz="2400" dirty="0" smtClean="0"/>
              <a:t>В условиях реализации требований ФГОС ООО наиболее актуальными становятся </a:t>
            </a:r>
            <a:r>
              <a:rPr lang="ru-RU" sz="2400" i="1" u="sng" dirty="0" smtClean="0"/>
              <a:t>технологии</a:t>
            </a:r>
            <a:r>
              <a:rPr lang="ru-RU" sz="1800" dirty="0" smtClean="0"/>
              <a:t> (совокупность способов организации учебно-познавательного процесса, последовательность действий, операций </a:t>
            </a:r>
            <a:r>
              <a:rPr lang="ru-RU" sz="1800" dirty="0" smtClean="0">
                <a:solidFill>
                  <a:srgbClr val="FF0000"/>
                </a:solidFill>
              </a:rPr>
              <a:t>учителя</a:t>
            </a:r>
            <a:r>
              <a:rPr lang="ru-RU" sz="1800" dirty="0" smtClean="0"/>
              <a:t> направленных на достижение поставленных целей (технологическая цепочка):</a:t>
            </a:r>
            <a:endParaRPr lang="ru-RU" sz="24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информационно-коммуникационная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технология развития критического мышления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проектная технология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технология развивающего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здоровьесберегающие</a:t>
            </a:r>
            <a:endParaRPr lang="ru-RU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технология проблемного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игровые технологии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модульная технология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кейс-технология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технология интегрированного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технологии уровневой дифференциации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педагогика сотрудничества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технологии смешанного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традиционные технологии (классно-урочная система)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</a:t>
            </a:r>
          </a:p>
          <a:p>
            <a:endParaRPr lang="ru-RU" sz="2800" dirty="0" smtClean="0"/>
          </a:p>
          <a:p>
            <a:r>
              <a:rPr lang="ru-RU" sz="2800" dirty="0" smtClean="0"/>
              <a:t> Перед учителем возникает проблема – </a:t>
            </a:r>
            <a:r>
              <a:rPr lang="ru-RU" sz="2800" i="1" dirty="0" smtClean="0">
                <a:solidFill>
                  <a:srgbClr val="7030A0"/>
                </a:solidFill>
              </a:rPr>
              <a:t>превратить традиционное обучение</a:t>
            </a:r>
            <a:r>
              <a:rPr lang="ru-RU" sz="2800" dirty="0" smtClean="0"/>
              <a:t>, направленное на накопление знаний, умений, навыков,  </a:t>
            </a:r>
            <a:r>
              <a:rPr lang="ru-RU" sz="2800" i="1" dirty="0" smtClean="0">
                <a:solidFill>
                  <a:srgbClr val="FF0000"/>
                </a:solidFill>
              </a:rPr>
              <a:t>в процесс развития личности ребенка</a:t>
            </a:r>
            <a:endParaRPr lang="ru-RU" i="1" dirty="0" smtClean="0">
              <a:solidFill>
                <a:srgbClr val="FF000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nevina1"/>
          <p:cNvPicPr>
            <a:picLocks noChangeAspect="1" noChangeArrowheads="1"/>
          </p:cNvPicPr>
          <p:nvPr/>
        </p:nvPicPr>
        <p:blipFill>
          <a:blip r:embed="rId3" cstate="print"/>
          <a:srcRect t="4851"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Понятие о мотиве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</a:t>
            </a:r>
          </a:p>
          <a:p>
            <a:r>
              <a:rPr lang="ru-RU" sz="2800" dirty="0" smtClean="0"/>
              <a:t> Цель - это предвидимый результат , представляемый и осознаваемый человеком.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Мотив – побуждение к достижению цели.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                             А.Н.Леонтьев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Методы мотивации учебной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</a:t>
            </a:r>
          </a:p>
          <a:p>
            <a:pPr>
              <a:buFontTx/>
              <a:buChar char="-"/>
            </a:pPr>
            <a:r>
              <a:rPr lang="ru-RU" sz="2800" u="sng" dirty="0" smtClean="0"/>
              <a:t>Создание проблемной ситуации </a:t>
            </a:r>
            <a:r>
              <a:rPr lang="ru-RU" sz="2400" dirty="0" smtClean="0"/>
              <a:t>(удивления, сомнения, затруднения в выполнении действия, затруднения в интерпретации фактов);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800" u="sng" dirty="0" smtClean="0">
                <a:solidFill>
                  <a:srgbClr val="0070C0"/>
                </a:solidFill>
              </a:rPr>
              <a:t>Создание ситуации занимательности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(рассказ, демонстрация, иллюстрация, игровой момент, дискуссионный момент и др.)</a:t>
            </a:r>
            <a:r>
              <a:rPr lang="ru-RU" sz="2800" dirty="0" smtClean="0">
                <a:solidFill>
                  <a:srgbClr val="0070C0"/>
                </a:solidFill>
              </a:rPr>
              <a:t>; 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ru-RU" sz="2800" u="sng" dirty="0" smtClean="0">
                <a:solidFill>
                  <a:schemeClr val="accent4">
                    <a:lumMod val="75000"/>
                  </a:schemeClr>
                </a:solidFill>
              </a:rPr>
              <a:t>Создание ситуации неопределенности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Методы мотивации учебной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   </a:t>
            </a:r>
            <a:r>
              <a:rPr lang="ru-RU" dirty="0" smtClean="0"/>
              <a:t>Г.И.Щукина, В.В.Давыдов, </a:t>
            </a:r>
            <a:r>
              <a:rPr lang="ru-RU" dirty="0" err="1" smtClean="0"/>
              <a:t>Д.Б.Эльконин</a:t>
            </a:r>
            <a:r>
              <a:rPr lang="ru-RU" dirty="0" smtClean="0"/>
              <a:t>  считают  </a:t>
            </a:r>
            <a:r>
              <a:rPr lang="ru-RU" dirty="0" smtClean="0">
                <a:solidFill>
                  <a:srgbClr val="FF0000"/>
                </a:solidFill>
              </a:rPr>
              <a:t>познавательный интерес</a:t>
            </a:r>
            <a:r>
              <a:rPr lang="ru-RU" dirty="0" smtClean="0"/>
              <a:t> самым </a:t>
            </a:r>
            <a:r>
              <a:rPr lang="ru-RU" dirty="0" smtClean="0">
                <a:solidFill>
                  <a:srgbClr val="0070C0"/>
                </a:solidFill>
              </a:rPr>
              <a:t>сильным внутренним мотивом </a:t>
            </a:r>
            <a:r>
              <a:rPr lang="ru-RU" dirty="0" smtClean="0"/>
              <a:t>среди других мотивов учения.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7030A0"/>
                </a:solidFill>
              </a:rPr>
              <a:t>Учебная деятельность должна отвечать следующим требованиям: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объектом усвоения должны быть теоретические понятия;</a:t>
            </a:r>
          </a:p>
          <a:p>
            <a:endParaRPr lang="ru-RU" sz="1800" dirty="0" smtClean="0"/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процесс усвоения должен протекать так чтобы перед детьми раскрывались условия  происхождения понятий;</a:t>
            </a:r>
          </a:p>
          <a:p>
            <a:endParaRPr lang="ru-RU" sz="1800" dirty="0" smtClean="0"/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результатом усвоения должно быть формирование учебной деятельности, которая имеет свою особую структуру с такими компонентами как </a:t>
            </a:r>
            <a:r>
              <a:rPr lang="ru-RU" sz="1800" dirty="0" smtClean="0">
                <a:solidFill>
                  <a:srgbClr val="7030A0"/>
                </a:solidFill>
              </a:rPr>
              <a:t>учебная ситуация, </a:t>
            </a:r>
            <a:r>
              <a:rPr lang="ru-RU" sz="1800" dirty="0" smtClean="0">
                <a:solidFill>
                  <a:srgbClr val="0070C0"/>
                </a:solidFill>
              </a:rPr>
              <a:t>задача</a:t>
            </a:r>
            <a:r>
              <a:rPr lang="ru-RU" sz="1800" dirty="0" smtClean="0"/>
              <a:t>,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учебные действия</a:t>
            </a:r>
            <a:r>
              <a:rPr lang="ru-RU" sz="1800" dirty="0" smtClean="0"/>
              <a:t>, </a:t>
            </a:r>
            <a:r>
              <a:rPr lang="ru-RU" sz="1800" dirty="0" smtClean="0">
                <a:solidFill>
                  <a:srgbClr val="C00000"/>
                </a:solidFill>
              </a:rPr>
              <a:t>действия контроля и оценки</a:t>
            </a:r>
            <a:endParaRPr lang="ru-RU" sz="2800" dirty="0" smtClean="0">
              <a:solidFill>
                <a:srgbClr val="C00000"/>
              </a:solidFill>
            </a:endParaRPr>
          </a:p>
          <a:p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941168"/>
            <a:ext cx="169168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смысловые   блоки  содержания  урока: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   </a:t>
            </a:r>
            <a:r>
              <a:rPr lang="ru-RU" sz="2400" i="1" u="sng" dirty="0" smtClean="0">
                <a:solidFill>
                  <a:srgbClr val="FF0000"/>
                </a:solidFill>
              </a:rPr>
              <a:t>Учебные задачи к смысловым блокам урока</a:t>
            </a:r>
            <a:r>
              <a:rPr lang="ru-RU" sz="2400" dirty="0" smtClean="0">
                <a:solidFill>
                  <a:srgbClr val="FF0000"/>
                </a:solidFill>
              </a:rPr>
              <a:t> могут быть представлены в форме: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кратких требований </a:t>
            </a:r>
            <a:r>
              <a:rPr lang="ru-RU" sz="2400" dirty="0" smtClean="0">
                <a:solidFill>
                  <a:srgbClr val="7030A0"/>
                </a:solidFill>
              </a:rPr>
              <a:t>(составьте схему, обозначьте на контурной карте);</a:t>
            </a: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инструкций и планов действий </a:t>
            </a:r>
            <a:r>
              <a:rPr lang="ru-RU" sz="2400" dirty="0" smtClean="0">
                <a:solidFill>
                  <a:srgbClr val="7030A0"/>
                </a:solidFill>
              </a:rPr>
              <a:t>(используя карты атласа и текст учебника, составьте характеристику страны по плану);</a:t>
            </a: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познавательных количественных и качественных задач </a:t>
            </a:r>
            <a:r>
              <a:rPr lang="ru-RU" sz="2400" dirty="0" smtClean="0">
                <a:solidFill>
                  <a:srgbClr val="7030A0"/>
                </a:solidFill>
              </a:rPr>
              <a:t>(какому расстоянию на местности соответствует 1 см на плане, если…..,        установите закономерности размещения полезных ископаемых на равнинах и в горах).</a:t>
            </a: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С установкой </a:t>
            </a:r>
            <a:r>
              <a:rPr lang="ru-RU" sz="2400" smtClean="0">
                <a:solidFill>
                  <a:srgbClr val="FF0000"/>
                </a:solidFill>
              </a:rPr>
              <a:t>на деятельность!!!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941168"/>
            <a:ext cx="169168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рефлексия: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Рефлексия – обязательная составляющая современного урока.</a:t>
            </a:r>
          </a:p>
          <a:p>
            <a:endParaRPr lang="ru-RU" sz="2800" dirty="0" smtClean="0"/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Понятие возникло в философии и означало процесс размышления индивида о происходящем в его собственном сознании.</a:t>
            </a:r>
          </a:p>
          <a:p>
            <a:endParaRPr lang="ru-RU" sz="2400" i="1" u="sng" dirty="0" smtClean="0">
              <a:solidFill>
                <a:srgbClr val="FF0000"/>
              </a:solidFill>
            </a:endParaRPr>
          </a:p>
          <a:p>
            <a:r>
              <a:rPr lang="ru-RU" sz="2400" i="1" u="sng" dirty="0" smtClean="0">
                <a:solidFill>
                  <a:srgbClr val="7030A0"/>
                </a:solidFill>
              </a:rPr>
              <a:t>Рефлексия ( от лат. </a:t>
            </a:r>
            <a:r>
              <a:rPr lang="en-US" sz="2400" i="1" u="sng" dirty="0" err="1" smtClean="0">
                <a:solidFill>
                  <a:srgbClr val="7030A0"/>
                </a:solidFill>
              </a:rPr>
              <a:t>reflexio</a:t>
            </a:r>
            <a:r>
              <a:rPr lang="en-US" sz="2400" i="1" u="sng" dirty="0" smtClean="0">
                <a:solidFill>
                  <a:srgbClr val="7030A0"/>
                </a:solidFill>
              </a:rPr>
              <a:t> –</a:t>
            </a:r>
            <a:r>
              <a:rPr lang="ru-RU" sz="2400" i="1" u="sng" dirty="0" smtClean="0">
                <a:solidFill>
                  <a:srgbClr val="7030A0"/>
                </a:solidFill>
              </a:rPr>
              <a:t> обращение назад) </a:t>
            </a:r>
            <a:endParaRPr lang="ru-RU" sz="2400" dirty="0" smtClean="0">
              <a:solidFill>
                <a:srgbClr val="7030A0"/>
              </a:solidFill>
            </a:endParaRPr>
          </a:p>
          <a:p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941168"/>
            <a:ext cx="169168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рефлексия: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Своеобразное </a:t>
            </a:r>
            <a:r>
              <a:rPr lang="ru-RU" sz="2800" dirty="0" smtClean="0">
                <a:solidFill>
                  <a:srgbClr val="7030A0"/>
                </a:solidFill>
              </a:rPr>
              <a:t>подведение итогов учебной деятельности учащихся, </a:t>
            </a:r>
            <a:r>
              <a:rPr lang="ru-RU" sz="2800" dirty="0" smtClean="0"/>
              <a:t>некий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самоанализ, позволяющий зафиксировать достигнутый результат </a:t>
            </a:r>
            <a:r>
              <a:rPr lang="ru-RU" sz="2800" dirty="0" smtClean="0">
                <a:solidFill>
                  <a:schemeClr val="accent1"/>
                </a:solidFill>
              </a:rPr>
              <a:t>и оценить свою работу</a:t>
            </a:r>
            <a:endParaRPr lang="ru-RU" sz="2400" dirty="0" smtClean="0">
              <a:solidFill>
                <a:schemeClr val="accent1"/>
              </a:solidFill>
            </a:endParaRPr>
          </a:p>
          <a:p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          </a:t>
            </a:r>
            <a:r>
              <a:rPr lang="ru-RU" sz="2400" i="1" u="sng" dirty="0" smtClean="0">
                <a:solidFill>
                  <a:srgbClr val="0070C0"/>
                </a:solidFill>
              </a:rPr>
              <a:t>в начале урока </a:t>
            </a:r>
            <a:r>
              <a:rPr lang="ru-RU" sz="2400" i="1" dirty="0" smtClean="0">
                <a:solidFill>
                  <a:srgbClr val="0070C0"/>
                </a:solidFill>
              </a:rPr>
              <a:t>                     </a:t>
            </a:r>
            <a:r>
              <a:rPr lang="ru-RU" sz="2400" i="1" u="sng" dirty="0" smtClean="0">
                <a:solidFill>
                  <a:srgbClr val="0070C0"/>
                </a:solidFill>
              </a:rPr>
              <a:t>в конце урока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(мотивировать детей на урок)           (повторить, обобщить,       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                        оценить результат)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flipH="1">
            <a:off x="2051720" y="2996952"/>
            <a:ext cx="144016" cy="936104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300192" y="2996952"/>
            <a:ext cx="144016" cy="936104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Рефлексия – неотъемлемый компонент обучения регулятивным УУД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69540330"/>
              </p:ext>
            </p:extLst>
          </p:nvPr>
        </p:nvGraphicFramePr>
        <p:xfrm>
          <a:off x="2268538" y="1557338"/>
          <a:ext cx="6551612" cy="4607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3218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Виды  рефлексии: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положительного настроения и эмоционального состояния </a:t>
            </a:r>
            <a:r>
              <a:rPr lang="ru-RU" sz="2400" dirty="0" smtClean="0"/>
              <a:t>(карточки разного цвета: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B050"/>
                </a:solidFill>
              </a:rPr>
              <a:t> зеленый – гармоничное, комфортное состояние;</a:t>
            </a:r>
            <a:endParaRPr lang="ru-RU" sz="2400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FFC000"/>
                </a:solidFill>
              </a:rPr>
              <a:t> желтый – спокойное и ровное;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FF0000"/>
                </a:solidFill>
              </a:rPr>
              <a:t>красный – тревожное состояние;</a:t>
            </a:r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оценка своей деятельности </a:t>
            </a:r>
            <a:r>
              <a:rPr lang="ru-RU" dirty="0" smtClean="0"/>
              <a:t>(«что я успел сделать на уроке?»,  «чего достиг?»,  «что осталось для меня нерешенным?»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dirty="0" smtClean="0"/>
              <a:t>Можно оформить «лестницу успеха» и учащийся должен оценить, на какой ступеньке он оказался в результате деятельности, т.е. оценить достигнутые результаты)</a:t>
            </a:r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Виды  рефлексии: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рефлексия содержания учебного материала </a:t>
            </a:r>
            <a:r>
              <a:rPr lang="ru-RU" dirty="0" smtClean="0"/>
              <a:t>(этот способ позволяет учителю понять, насколько усвоен учебный материал. Например «продолжите фразы»:</a:t>
            </a:r>
          </a:p>
          <a:p>
            <a:pPr>
              <a:buFontTx/>
              <a:buChar char="-"/>
            </a:pPr>
            <a:r>
              <a:rPr lang="ru-RU" dirty="0" smtClean="0"/>
              <a:t> я   познакомился с………</a:t>
            </a:r>
          </a:p>
          <a:p>
            <a:pPr>
              <a:buFontTx/>
              <a:buChar char="-"/>
            </a:pPr>
            <a:r>
              <a:rPr lang="ru-RU" dirty="0" smtClean="0"/>
              <a:t> было непросто………</a:t>
            </a:r>
          </a:p>
          <a:p>
            <a:pPr>
              <a:buFontTx/>
              <a:buChar char="-"/>
            </a:pPr>
            <a:r>
              <a:rPr lang="ru-RU" dirty="0" smtClean="0"/>
              <a:t> я добился………</a:t>
            </a:r>
          </a:p>
          <a:p>
            <a:pPr>
              <a:buFontTx/>
              <a:buChar char="-"/>
            </a:pPr>
            <a:r>
              <a:rPr lang="ru-RU" dirty="0" smtClean="0"/>
              <a:t> у меня получилось……..</a:t>
            </a:r>
          </a:p>
          <a:p>
            <a:pPr>
              <a:buFontTx/>
              <a:buChar char="-"/>
            </a:pPr>
            <a:r>
              <a:rPr lang="ru-RU" dirty="0" smtClean="0"/>
              <a:t> хотелось бы……..</a:t>
            </a:r>
          </a:p>
          <a:p>
            <a:pPr>
              <a:buFontTx/>
              <a:buChar char="-"/>
            </a:pPr>
            <a:r>
              <a:rPr lang="ru-RU" dirty="0" smtClean="0"/>
              <a:t> мне запомнилось……</a:t>
            </a:r>
          </a:p>
          <a:p>
            <a:pPr>
              <a:buFontTx/>
              <a:buChar char="-"/>
            </a:pPr>
            <a:r>
              <a:rPr lang="ru-RU" dirty="0" smtClean="0"/>
              <a:t> я попробую……</a:t>
            </a:r>
          </a:p>
          <a:p>
            <a:pPr>
              <a:buFontTx/>
              <a:buChar char="-"/>
            </a:pPr>
            <a:r>
              <a:rPr lang="ru-RU" dirty="0" smtClean="0"/>
              <a:t> на следующем уроке…..</a:t>
            </a:r>
          </a:p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Как проводить рефлексию – решает каждый педагог.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Это его творчество – придумывать новые методы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(карточки, оценочные листы, графики, рисунки и др.)</a:t>
            </a:r>
            <a:endParaRPr lang="ru-RU" dirty="0" smtClean="0"/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Рефлексия – неотъемлемый компонент обучения регулятивным УУД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411760" y="1628800"/>
            <a:ext cx="6552728" cy="100811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pPr marL="457200" indent="-457200">
              <a:buFontTx/>
              <a:buChar char="-"/>
            </a:pPr>
            <a:r>
              <a:rPr lang="ru-RU" dirty="0" smtClean="0"/>
              <a:t>Какие вопросы и задания вызвали затруднение?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Что оказалось посильным?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На что необходимо обратить внимание при изучении следующих тем?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half" idx="2"/>
          </p:nvPr>
        </p:nvSpPr>
        <p:spPr>
          <a:xfrm>
            <a:off x="2411760" y="2996952"/>
            <a:ext cx="6552728" cy="100811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pPr marL="457200" indent="-457200">
              <a:buFontTx/>
              <a:buChar char="-"/>
            </a:pPr>
            <a:r>
              <a:rPr lang="ru-RU" dirty="0" smtClean="0"/>
              <a:t>Для достижения цели урока мы использовали …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При работе с … мы выполняли следующие действия: …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Мы осваивали новые понятия … и установили, что…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Результаты урока показали, что необходимо обратить внимание на …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sz="half" idx="2"/>
          </p:nvPr>
        </p:nvSpPr>
        <p:spPr>
          <a:xfrm>
            <a:off x="2411760" y="4293096"/>
            <a:ext cx="6552728" cy="115212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457200" indent="-457200">
              <a:buFontTx/>
              <a:buChar char="-"/>
            </a:pPr>
            <a:r>
              <a:rPr lang="ru-RU" dirty="0" smtClean="0"/>
              <a:t> </a:t>
            </a:r>
            <a:r>
              <a:rPr lang="ru-RU" sz="1700" dirty="0" smtClean="0"/>
              <a:t>Для достижения целей урока мы применяли знания о …и умения …</a:t>
            </a:r>
          </a:p>
          <a:p>
            <a:pPr marL="457200" indent="-457200">
              <a:buFontTx/>
              <a:buChar char="-"/>
            </a:pPr>
            <a:r>
              <a:rPr lang="ru-RU" sz="1700" dirty="0" smtClean="0"/>
              <a:t>При работе с … мы выявили следующие закономерности: …</a:t>
            </a:r>
          </a:p>
          <a:p>
            <a:pPr marL="457200" indent="-457200">
              <a:buFontTx/>
              <a:buChar char="-"/>
            </a:pPr>
            <a:r>
              <a:rPr lang="ru-RU" sz="1700" dirty="0" smtClean="0"/>
              <a:t>Учитывая это, я предпочитаю …</a:t>
            </a:r>
          </a:p>
          <a:p>
            <a:pPr marL="457200" indent="-457200">
              <a:buFontTx/>
              <a:buChar char="-"/>
            </a:pPr>
            <a:r>
              <a:rPr lang="ru-RU" sz="1700" dirty="0" smtClean="0"/>
              <a:t>Результаты урока позволили мне выявить следующие правила безопасного поведения …</a:t>
            </a:r>
          </a:p>
          <a:p>
            <a:pPr marL="457200" indent="-457200">
              <a:buFontTx/>
              <a:buChar char="-"/>
            </a:pPr>
            <a:endParaRPr lang="ru-RU" sz="1700" dirty="0"/>
          </a:p>
        </p:txBody>
      </p:sp>
      <p:sp>
        <p:nvSpPr>
          <p:cNvPr id="8" name="Объект 2"/>
          <p:cNvSpPr>
            <a:spLocks noGrp="1"/>
          </p:cNvSpPr>
          <p:nvPr>
            <p:ph sz="half" idx="2"/>
          </p:nvPr>
        </p:nvSpPr>
        <p:spPr>
          <a:xfrm>
            <a:off x="2411760" y="5733256"/>
            <a:ext cx="6552728" cy="100811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ru-RU" sz="1600" dirty="0" smtClean="0"/>
              <a:t>В ходе урока мне удавалось лучше всего…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У меня вызывает трудности…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Я чувствовал себя дискомфортно при …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5178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технологическая карта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0" y="1124744"/>
            <a:ext cx="9144000" cy="518457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Урок – это основная форма организации учебной деятельности учащихся в школе.</a:t>
            </a:r>
          </a:p>
          <a:p>
            <a:endParaRPr lang="ru-RU" sz="2400" dirty="0" smtClean="0"/>
          </a:p>
          <a:p>
            <a:r>
              <a:rPr lang="ru-RU" sz="2400" dirty="0" smtClean="0">
                <a:solidFill>
                  <a:schemeClr val="accent1"/>
                </a:solidFill>
              </a:rPr>
              <a:t>Эффективный урок красив……</a:t>
            </a:r>
          </a:p>
          <a:p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Эффективный урок успешен…..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Эффективный урок приносит </a:t>
            </a:r>
            <a:r>
              <a:rPr lang="ru-RU" sz="2400" i="1" u="sng" dirty="0" smtClean="0">
                <a:solidFill>
                  <a:srgbClr val="7030A0"/>
                </a:solidFill>
              </a:rPr>
              <a:t>ученикам радость познания</a:t>
            </a:r>
            <a:r>
              <a:rPr lang="ru-RU" sz="2400" dirty="0" smtClean="0">
                <a:solidFill>
                  <a:srgbClr val="7030A0"/>
                </a:solidFill>
              </a:rPr>
              <a:t>, а  </a:t>
            </a:r>
            <a:r>
              <a:rPr lang="ru-RU" sz="2400" i="1" u="sng" dirty="0" smtClean="0">
                <a:solidFill>
                  <a:srgbClr val="7030A0"/>
                </a:solidFill>
              </a:rPr>
              <a:t>учителю профессиональное удовлетворение</a:t>
            </a:r>
          </a:p>
          <a:p>
            <a:r>
              <a:rPr lang="ru-RU" sz="2400" dirty="0" smtClean="0"/>
              <a:t>Эффективный урок  - тот, который позволяет каждому ребенку сделать шаг вперед, прирасти новыми знаниями, новым опытом, новыми открытиями.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и самоконтроль: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Контроль</a:t>
            </a:r>
            <a:r>
              <a:rPr lang="ru-RU" sz="2800" dirty="0" smtClean="0"/>
              <a:t> означает выявление, измерение и оценивание знаний и умений обучаемых.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Контроль </a:t>
            </a:r>
            <a:r>
              <a:rPr lang="ru-RU" sz="2800" dirty="0" smtClean="0"/>
              <a:t>содержит в себе </a:t>
            </a:r>
            <a:r>
              <a:rPr lang="ru-RU" sz="2800" i="1" u="sng" dirty="0" smtClean="0"/>
              <a:t>оценивание</a:t>
            </a:r>
            <a:r>
              <a:rPr lang="ru-RU" sz="2800" i="1" dirty="0" smtClean="0"/>
              <a:t>  </a:t>
            </a:r>
            <a:r>
              <a:rPr lang="ru-RU" sz="2800" dirty="0" smtClean="0"/>
              <a:t>как процесс и </a:t>
            </a:r>
            <a:r>
              <a:rPr lang="ru-RU" sz="2800" i="1" u="sng" dirty="0" smtClean="0"/>
              <a:t>оценку</a:t>
            </a:r>
            <a:r>
              <a:rPr lang="ru-RU" sz="2800" i="1" dirty="0" smtClean="0"/>
              <a:t> </a:t>
            </a:r>
            <a:r>
              <a:rPr lang="ru-RU" sz="2800" dirty="0" smtClean="0"/>
              <a:t>как результат проверки.</a:t>
            </a:r>
          </a:p>
          <a:p>
            <a:endParaRPr lang="ru-RU" sz="2800" i="1" u="sng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Контроль </a:t>
            </a:r>
            <a:r>
              <a:rPr lang="ru-RU" sz="2800" dirty="0" smtClean="0"/>
              <a:t>является </a:t>
            </a:r>
            <a:r>
              <a:rPr lang="ru-RU" sz="2800" i="1" u="sng" dirty="0" smtClean="0"/>
              <a:t>обратной связью </a:t>
            </a:r>
            <a:r>
              <a:rPr lang="ru-RU" sz="2800" dirty="0" smtClean="0"/>
              <a:t>между учеником и учителем, тем этапом учебного процесса, когда </a:t>
            </a:r>
            <a:r>
              <a:rPr lang="ru-RU" sz="2800" i="1" u="sng" dirty="0" smtClean="0"/>
              <a:t>учитель получает информацию об эффективности обучения предмету</a:t>
            </a:r>
            <a:r>
              <a:rPr lang="ru-RU" sz="2800" dirty="0" smtClean="0"/>
              <a:t>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и самоконтроль: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Контроль</a:t>
            </a:r>
            <a:r>
              <a:rPr lang="ru-RU" sz="2800" dirty="0" smtClean="0"/>
              <a:t> знаний – это выявление соответствия сформированного объема знаний, определение уровня владения умениями и навыками учащихся  </a:t>
            </a:r>
            <a:r>
              <a:rPr lang="ru-RU" sz="2800" i="1" u="sng" dirty="0" smtClean="0"/>
              <a:t>требованиям стандарта</a:t>
            </a:r>
            <a:endParaRPr lang="ru-RU" i="1" u="sng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863707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1" y="3645024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и самоконтроль: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 lnSpcReduction="10000"/>
          </a:bodyPr>
          <a:lstStyle/>
          <a:p>
            <a:r>
              <a:rPr lang="ru-RU" sz="2800" i="1" u="sng" dirty="0" smtClean="0">
                <a:solidFill>
                  <a:srgbClr val="FF0000"/>
                </a:solidFill>
              </a:rPr>
              <a:t>Виды контроля знаний</a:t>
            </a:r>
            <a:r>
              <a:rPr lang="ru-RU" sz="2800" dirty="0" smtClean="0">
                <a:solidFill>
                  <a:srgbClr val="FF0000"/>
                </a:solidFill>
              </a:rPr>
              <a:t>  </a:t>
            </a:r>
            <a:r>
              <a:rPr lang="ru-RU" sz="2400" dirty="0" smtClean="0"/>
              <a:t>(по </a:t>
            </a:r>
            <a:r>
              <a:rPr lang="ru-RU" sz="2400" dirty="0" err="1" smtClean="0"/>
              <a:t>В.А.Сластенину</a:t>
            </a:r>
            <a:r>
              <a:rPr lang="ru-RU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 smtClean="0"/>
              <a:t>предварительный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текущий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тематический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итоговый</a:t>
            </a:r>
          </a:p>
          <a:p>
            <a:endParaRPr lang="ru-RU" sz="2400" i="1" dirty="0" smtClean="0"/>
          </a:p>
          <a:p>
            <a:r>
              <a:rPr lang="ru-RU" sz="2800" i="1" u="sng" dirty="0" smtClean="0">
                <a:solidFill>
                  <a:srgbClr val="FF0000"/>
                </a:solidFill>
              </a:rPr>
              <a:t>Формы контроля знаний</a:t>
            </a:r>
            <a:endParaRPr lang="ru-RU" sz="2400" i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урок контроля знаний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зачеты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собеседования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контрольные работы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экзамены</a:t>
            </a:r>
            <a:endParaRPr lang="ru-RU" sz="2800" i="1" dirty="0" smtClean="0"/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и самоконтроль: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solidFill>
                  <a:srgbClr val="FF0000"/>
                </a:solidFill>
              </a:rPr>
              <a:t>Организационные формы контроля</a:t>
            </a:r>
          </a:p>
          <a:p>
            <a:pP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 smtClean="0"/>
              <a:t>фронтальный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групповой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индивидуальный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комбинированный</a:t>
            </a:r>
          </a:p>
          <a:p>
            <a:r>
              <a:rPr lang="ru-RU" sz="2800" i="1" u="sng" dirty="0" smtClean="0">
                <a:solidFill>
                  <a:srgbClr val="FF0000"/>
                </a:solidFill>
              </a:rPr>
              <a:t>Методы контроля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устный контроль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письменный контроль</a:t>
            </a:r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Методы самоконтроля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самопроверка по образцу</a:t>
            </a:r>
          </a:p>
          <a:p>
            <a:r>
              <a:rPr lang="ru-RU" sz="2400" dirty="0" smtClean="0"/>
              <a:t>                                              </a:t>
            </a:r>
            <a:r>
              <a:rPr lang="ru-RU" dirty="0" smtClean="0"/>
              <a:t>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851920" y="2357430"/>
            <a:ext cx="5292080" cy="2160240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технологической карты урока географии в соответствии с требованиями ФГОС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9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Примерная форма технологической карты урока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3356992"/>
          <a:ext cx="8410578" cy="2633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763"/>
                <a:gridCol w="1401763"/>
                <a:gridCol w="1401763"/>
                <a:gridCol w="1401763"/>
                <a:gridCol w="1401763"/>
                <a:gridCol w="1401763"/>
              </a:tblGrid>
              <a:tr h="14997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Этап урока, время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Смысловой</a:t>
                      </a:r>
                      <a:r>
                        <a:rPr lang="ru-RU" sz="1600" baseline="0" dirty="0" smtClean="0"/>
                        <a:t> блок содержания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Деятельностный компонент ( учебные задачи на языке учебных действий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Личностный компонент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Творческий компонент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6695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</a:tr>
              <a:tr h="56695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397000"/>
          <a:ext cx="849694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424847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Цели и задачи урока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Планируемые результаты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Организация учебного пространства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Учитываем !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xmlns="" val="2276990829"/>
              </p:ext>
            </p:extLst>
          </p:nvPr>
        </p:nvGraphicFramePr>
        <p:xfrm>
          <a:off x="179388" y="1196974"/>
          <a:ext cx="8785225" cy="5328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на основе </a:t>
            </a:r>
            <a:r>
              <a:rPr lang="ru-RU" dirty="0" err="1" smtClean="0"/>
              <a:t>системно-деятельностного</a:t>
            </a:r>
            <a:r>
              <a:rPr lang="ru-RU" dirty="0" smtClean="0"/>
              <a:t> подхода</a:t>
            </a:r>
            <a:endParaRPr lang="ru-RU" dirty="0"/>
          </a:p>
        </p:txBody>
      </p:sp>
      <p:grpSp>
        <p:nvGrpSpPr>
          <p:cNvPr id="4" name="Содержимое 3"/>
          <p:cNvGrpSpPr>
            <a:grpSpLocks noGrp="1"/>
          </p:cNvGrpSpPr>
          <p:nvPr/>
        </p:nvGrpSpPr>
        <p:grpSpPr>
          <a:xfrm>
            <a:off x="236282" y="1402613"/>
            <a:ext cx="8785225" cy="4897438"/>
            <a:chOff x="-80963" y="1747838"/>
            <a:chExt cx="8520112" cy="4191000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7219949" y="4643438"/>
              <a:ext cx="0" cy="3810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1023937" y="2720976"/>
              <a:ext cx="0" cy="5334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2319337" y="3957638"/>
              <a:ext cx="609600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3337" y="1938338"/>
              <a:ext cx="2224088" cy="6477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700" dirty="0">
                  <a:solidFill>
                    <a:srgbClr val="A50021"/>
                  </a:solidFill>
                </a:rPr>
                <a:t> </a:t>
              </a:r>
              <a:r>
                <a:rPr lang="ru-RU" altLang="ru-RU" sz="1600" dirty="0">
                  <a:solidFill>
                    <a:srgbClr val="A50021"/>
                  </a:solidFill>
                </a:rPr>
                <a:t>Мотивация </a:t>
              </a: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-80963" y="3195638"/>
              <a:ext cx="22098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700">
                  <a:solidFill>
                    <a:srgbClr val="A50021"/>
                  </a:solidFill>
                </a:rPr>
                <a:t> </a:t>
              </a:r>
              <a:r>
                <a:rPr lang="ru-RU" altLang="ru-RU">
                  <a:solidFill>
                    <a:srgbClr val="A50021"/>
                  </a:solidFill>
                </a:rPr>
                <a:t> </a:t>
              </a:r>
              <a:r>
                <a:rPr lang="ru-RU" altLang="ru-RU" sz="1600">
                  <a:solidFill>
                    <a:srgbClr val="A50021"/>
                  </a:solidFill>
                </a:rPr>
                <a:t>Учебная </a:t>
              </a:r>
            </a:p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цель </a:t>
              </a: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295649" y="1747838"/>
              <a:ext cx="22098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700" dirty="0">
                  <a:solidFill>
                    <a:srgbClr val="A50021"/>
                  </a:solidFill>
                </a:rPr>
                <a:t> </a:t>
              </a:r>
              <a:r>
                <a:rPr lang="ru-RU" altLang="ru-RU" dirty="0">
                  <a:solidFill>
                    <a:srgbClr val="A50021"/>
                  </a:solidFill>
                </a:rPr>
                <a:t> </a:t>
              </a:r>
              <a:r>
                <a:rPr lang="ru-RU" altLang="ru-RU" sz="1800" dirty="0">
                  <a:solidFill>
                    <a:srgbClr val="A50021"/>
                  </a:solidFill>
                </a:rPr>
                <a:t>Учебная </a:t>
              </a:r>
            </a:p>
            <a:p>
              <a:pPr algn="ctr" defTabSz="841375"/>
              <a:r>
                <a:rPr lang="ru-RU" altLang="ru-RU" sz="1800" dirty="0">
                  <a:solidFill>
                    <a:srgbClr val="A50021"/>
                  </a:solidFill>
                </a:rPr>
                <a:t>задача</a:t>
              </a: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295649" y="4110038"/>
              <a:ext cx="22098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  Учебная </a:t>
              </a:r>
            </a:p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задача</a:t>
              </a: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6000749" y="5176838"/>
              <a:ext cx="24384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   Контроль и </a:t>
              </a:r>
            </a:p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самоконтроль</a:t>
              </a: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6115049" y="1900238"/>
              <a:ext cx="2209800" cy="27432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700">
                  <a:solidFill>
                    <a:srgbClr val="A50021"/>
                  </a:solidFill>
                </a:rPr>
                <a:t> </a:t>
              </a:r>
              <a:r>
                <a:rPr lang="ru-RU" altLang="ru-RU">
                  <a:solidFill>
                    <a:srgbClr val="A50021"/>
                  </a:solidFill>
                </a:rPr>
                <a:t>  </a:t>
              </a:r>
              <a:r>
                <a:rPr lang="ru-RU" altLang="ru-RU" sz="1800">
                  <a:solidFill>
                    <a:srgbClr val="A50021"/>
                  </a:solidFill>
                </a:rPr>
                <a:t>Учебные </a:t>
              </a:r>
            </a:p>
            <a:p>
              <a:pPr algn="ctr" defTabSz="841375"/>
              <a:r>
                <a:rPr lang="ru-RU" altLang="ru-RU" sz="1800">
                  <a:solidFill>
                    <a:srgbClr val="A50021"/>
                  </a:solidFill>
                </a:rPr>
                <a:t>действия</a:t>
              </a: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V="1">
              <a:off x="5581649" y="4186238"/>
              <a:ext cx="457200" cy="3048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5581649" y="2281238"/>
              <a:ext cx="457200" cy="3810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5505449" y="3424238"/>
              <a:ext cx="533400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2524125" y="5176838"/>
              <a:ext cx="30480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    Рефлексивное осмысление </a:t>
              </a:r>
            </a:p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результатов деятельности</a:t>
              </a:r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>
              <a:off x="5691187" y="5500688"/>
              <a:ext cx="533400" cy="46037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 flipV="1">
              <a:off x="1343025" y="4491038"/>
              <a:ext cx="1233488" cy="100965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3295649" y="2814638"/>
            <a:ext cx="2209800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81248" tIns="40624" rIns="81248" bIns="40624" anchor="ctr"/>
          <a:lstStyle/>
          <a:p>
            <a:pPr algn="ctr" defTabSz="841375"/>
            <a:r>
              <a:rPr lang="ru-RU" altLang="ru-RU" sz="1700" dirty="0">
                <a:solidFill>
                  <a:srgbClr val="A50021"/>
                </a:solidFill>
              </a:rPr>
              <a:t> </a:t>
            </a:r>
            <a:r>
              <a:rPr lang="ru-RU" altLang="ru-RU" dirty="0">
                <a:solidFill>
                  <a:srgbClr val="A50021"/>
                </a:solidFill>
              </a:rPr>
              <a:t> </a:t>
            </a:r>
            <a:r>
              <a:rPr lang="ru-RU" altLang="ru-RU" sz="1600" dirty="0">
                <a:solidFill>
                  <a:srgbClr val="A50021"/>
                </a:solidFill>
              </a:rPr>
              <a:t>Учебная </a:t>
            </a:r>
          </a:p>
          <a:p>
            <a:pPr algn="ctr" defTabSz="841375"/>
            <a:r>
              <a:rPr lang="ru-RU" altLang="ru-RU" sz="1600" dirty="0">
                <a:solidFill>
                  <a:srgbClr val="A50021"/>
                </a:solidFill>
              </a:rPr>
              <a:t>задача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Структура урока географии </a:t>
            </a:r>
            <a:br>
              <a:rPr lang="ru-RU" dirty="0" smtClean="0"/>
            </a:br>
            <a:r>
              <a:rPr lang="ru-RU" dirty="0" smtClean="0"/>
              <a:t> на основе системно-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подхода</a:t>
            </a:r>
            <a:endParaRPr lang="ru-RU" dirty="0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79512" y="1340768"/>
            <a:ext cx="6629400" cy="4140200"/>
            <a:chOff x="336" y="1728"/>
            <a:chExt cx="3936" cy="1986"/>
          </a:xfrm>
        </p:grpSpPr>
        <p:sp>
          <p:nvSpPr>
            <p:cNvPr id="5" name="Line 12"/>
            <p:cNvSpPr>
              <a:spLocks noChangeShapeType="1"/>
            </p:cNvSpPr>
            <p:nvPr/>
          </p:nvSpPr>
          <p:spPr bwMode="auto">
            <a:xfrm>
              <a:off x="2252" y="3264"/>
              <a:ext cx="240" cy="2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3"/>
            <p:cNvGrpSpPr>
              <a:grpSpLocks/>
            </p:cNvGrpSpPr>
            <p:nvPr/>
          </p:nvGrpSpPr>
          <p:grpSpPr bwMode="auto">
            <a:xfrm>
              <a:off x="336" y="1728"/>
              <a:ext cx="3936" cy="1986"/>
              <a:chOff x="336" y="1728"/>
              <a:chExt cx="3936" cy="1986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336" y="1728"/>
                <a:ext cx="1104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 dirty="0">
                    <a:solidFill>
                      <a:schemeClr val="tx1"/>
                    </a:solidFill>
                  </a:rPr>
                  <a:t>Мотивация</a:t>
                </a:r>
              </a:p>
            </p:txBody>
          </p:sp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720" y="2160"/>
                <a:ext cx="1392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>
                    <a:solidFill>
                      <a:schemeClr val="tx1"/>
                    </a:solidFill>
                  </a:rPr>
                  <a:t>Учебная цель</a:t>
                </a: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1296" y="2544"/>
                <a:ext cx="1872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>
                    <a:solidFill>
                      <a:schemeClr val="tx1"/>
                    </a:solidFill>
                  </a:rPr>
                  <a:t>Учебная задача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1872" y="3024"/>
                <a:ext cx="2352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>
                    <a:solidFill>
                      <a:schemeClr val="tx1"/>
                    </a:solidFill>
                  </a:rPr>
                  <a:t>Учебные действия и операции 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2208" y="3552"/>
                <a:ext cx="2064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 dirty="0">
                    <a:solidFill>
                      <a:schemeClr val="tx1"/>
                    </a:solidFill>
                  </a:rPr>
                  <a:t>Контроль и самоконтроль</a:t>
                </a:r>
              </a:p>
            </p:txBody>
          </p:sp>
          <p:sp>
            <p:nvSpPr>
              <p:cNvPr id="12" name="Line 11"/>
              <p:cNvSpPr>
                <a:spLocks noChangeShapeType="1"/>
              </p:cNvSpPr>
              <p:nvPr/>
            </p:nvSpPr>
            <p:spPr bwMode="auto">
              <a:xfrm>
                <a:off x="1248" y="1968"/>
                <a:ext cx="192" cy="192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1862" y="2732"/>
                <a:ext cx="250" cy="255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1632" y="2400"/>
                <a:ext cx="144" cy="144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3347865" y="1340768"/>
            <a:ext cx="3816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dirty="0"/>
              <a:t>Организационно-мотивационный </a:t>
            </a:r>
            <a:r>
              <a:rPr lang="ru-RU" altLang="ru-RU" dirty="0" smtClean="0"/>
              <a:t>этап</a:t>
            </a:r>
            <a:endParaRPr lang="ru-RU" altLang="ru-RU" sz="1800" dirty="0"/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7162800" y="5157192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1800" dirty="0" smtClean="0">
                <a:solidFill>
                  <a:schemeClr val="tx1"/>
                </a:solidFill>
              </a:rPr>
              <a:t>Оценочно-рефлексивный </a:t>
            </a:r>
            <a:r>
              <a:rPr lang="ru-RU" altLang="ru-RU" sz="1800" dirty="0">
                <a:solidFill>
                  <a:schemeClr val="tx1"/>
                </a:solidFill>
              </a:rPr>
              <a:t>этап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283968" y="6309320"/>
            <a:ext cx="3092450" cy="338137"/>
          </a:xfrm>
          <a:prstGeom prst="rect">
            <a:avLst/>
          </a:prstGeom>
          <a:solidFill>
            <a:srgbClr val="FFFF9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>
                <a:solidFill>
                  <a:schemeClr val="tx1"/>
                </a:solidFill>
              </a:rPr>
              <a:t>Рефлексия деятельности </a:t>
            </a: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5652120" y="2852936"/>
            <a:ext cx="3024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1800" dirty="0" err="1" smtClean="0">
                <a:solidFill>
                  <a:schemeClr val="tx1"/>
                </a:solidFill>
              </a:rPr>
              <a:t>Процессуально-содержательный</a:t>
            </a:r>
            <a:r>
              <a:rPr lang="ru-RU" altLang="ru-RU" sz="1800" dirty="0" smtClean="0">
                <a:solidFill>
                  <a:schemeClr val="tx1"/>
                </a:solidFill>
              </a:rPr>
              <a:t> </a:t>
            </a:r>
            <a:r>
              <a:rPr lang="ru-RU" altLang="ru-RU" sz="1800" dirty="0">
                <a:solidFill>
                  <a:schemeClr val="tx1"/>
                </a:solidFill>
              </a:rPr>
              <a:t>этап</a:t>
            </a: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4139952" y="5589240"/>
            <a:ext cx="404812" cy="5000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utoUpdateAnimBg="0"/>
      <p:bldP spid="18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88640"/>
            <a:ext cx="9144000" cy="648072"/>
          </a:xfrm>
        </p:spPr>
        <p:txBody>
          <a:bodyPr/>
          <a:lstStyle/>
          <a:p>
            <a:r>
              <a:rPr lang="ru-RU" dirty="0" smtClean="0"/>
              <a:t>Урок географии в логике адаптивного обучения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805918655"/>
              </p:ext>
            </p:extLst>
          </p:nvPr>
        </p:nvGraphicFramePr>
        <p:xfrm>
          <a:off x="251519" y="1052736"/>
          <a:ext cx="8641705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968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Современный урок, соответствующий требованиям ФГОС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0" y="1052736"/>
            <a:ext cx="9144000" cy="580526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400" dirty="0" smtClean="0"/>
              <a:t> урок с использованием техники (компьютер, диапроектор, интерактивная доска и др.);</a:t>
            </a:r>
          </a:p>
          <a:p>
            <a:pPr>
              <a:buFontTx/>
              <a:buChar char="-"/>
            </a:pPr>
            <a:r>
              <a:rPr lang="ru-RU" sz="2400" dirty="0" smtClean="0"/>
              <a:t> урок, на котором осуществляется индивидуальный подход к каждому обучающемуся;</a:t>
            </a:r>
          </a:p>
          <a:p>
            <a:pPr>
              <a:buFontTx/>
              <a:buChar char="-"/>
            </a:pPr>
            <a:r>
              <a:rPr lang="ru-RU" sz="2400" dirty="0" smtClean="0"/>
              <a:t> урок, содержащий разные виды деятельности;</a:t>
            </a:r>
          </a:p>
          <a:p>
            <a:pPr>
              <a:buFontTx/>
              <a:buChar char="-"/>
            </a:pPr>
            <a:r>
              <a:rPr lang="ru-RU" sz="2400" dirty="0" smtClean="0"/>
              <a:t> урок, на котором каждому ученику должно быть комфортно;</a:t>
            </a:r>
          </a:p>
          <a:p>
            <a:pPr>
              <a:buFontTx/>
              <a:buChar char="-"/>
            </a:pPr>
            <a:r>
              <a:rPr lang="ru-RU" sz="2400" dirty="0" smtClean="0"/>
              <a:t> урок, на котором деятельность должна стимулировать развитие познавательной активности обучающегося;</a:t>
            </a:r>
          </a:p>
          <a:p>
            <a:pPr>
              <a:buFontTx/>
              <a:buChar char="-"/>
            </a:pPr>
            <a:r>
              <a:rPr lang="ru-RU" sz="2400" dirty="0" smtClean="0"/>
              <a:t> современный урок развивает у детей </a:t>
            </a:r>
            <a:r>
              <a:rPr lang="ru-RU" sz="2400" dirty="0" err="1" smtClean="0"/>
              <a:t>креативное</a:t>
            </a:r>
            <a:r>
              <a:rPr lang="ru-RU" sz="2400" dirty="0" smtClean="0"/>
              <a:t> мышление;</a:t>
            </a:r>
          </a:p>
          <a:p>
            <a:pPr>
              <a:buFontTx/>
              <a:buChar char="-"/>
            </a:pPr>
            <a:r>
              <a:rPr lang="ru-RU" sz="2400" dirty="0" smtClean="0"/>
              <a:t> современный урок воспитывает думающего ученика – интеллектуала;</a:t>
            </a:r>
          </a:p>
          <a:p>
            <a:pPr>
              <a:buFontTx/>
              <a:buChar char="-"/>
            </a:pPr>
            <a:r>
              <a:rPr lang="ru-RU" sz="2400" dirty="0" smtClean="0"/>
              <a:t> урок предполагает сотрудничество, атмосферу радости.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123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786058"/>
            <a:ext cx="10481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0" descr="2272_Geografy_5klUch_1iz_cover_fg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86058"/>
            <a:ext cx="115223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 descr="FP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874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285728"/>
            <a:ext cx="9144000" cy="4156075"/>
            <a:chOff x="0" y="838"/>
            <a:chExt cx="5760" cy="2618"/>
          </a:xfrm>
        </p:grpSpPr>
        <p:sp>
          <p:nvSpPr>
            <p:cNvPr id="3085" name="AutoShape 10"/>
            <p:cNvSpPr>
              <a:spLocks noChangeArrowheads="1"/>
            </p:cNvSpPr>
            <p:nvPr/>
          </p:nvSpPr>
          <p:spPr bwMode="auto">
            <a:xfrm rot="5358329">
              <a:off x="1676" y="1775"/>
              <a:ext cx="2546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7 w 21600"/>
                <a:gd name="T13" fmla="*/ 5400 h 21600"/>
                <a:gd name="T14" fmla="*/ 18902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6" name="Oval 11"/>
            <p:cNvSpPr>
              <a:spLocks noChangeArrowheads="1"/>
            </p:cNvSpPr>
            <p:nvPr/>
          </p:nvSpPr>
          <p:spPr bwMode="auto">
            <a:xfrm>
              <a:off x="675" y="838"/>
              <a:ext cx="4704" cy="612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>
                  <a:solidFill>
                    <a:srgbClr val="080808"/>
                  </a:solidFill>
                </a:rPr>
                <a:t>Методический аппарат </a:t>
              </a:r>
              <a:r>
                <a:rPr lang="ru-RU" sz="1600" b="1" dirty="0" smtClean="0">
                  <a:solidFill>
                    <a:srgbClr val="080808"/>
                  </a:solidFill>
                </a:rPr>
                <a:t>учебников </a:t>
              </a:r>
              <a:r>
                <a:rPr lang="ru-RU" sz="1600" b="1" dirty="0">
                  <a:solidFill>
                    <a:srgbClr val="080808"/>
                  </a:solidFill>
                </a:rPr>
                <a:t>линии «География» </a:t>
              </a:r>
            </a:p>
            <a:p>
              <a:pPr algn="ctr"/>
              <a:r>
                <a:rPr lang="ru-RU" sz="1600" b="1" dirty="0">
                  <a:solidFill>
                    <a:srgbClr val="080808"/>
                  </a:solidFill>
                </a:rPr>
                <a:t>Издательского центра «ВЕНТАНА-ГРАФ»</a:t>
              </a:r>
            </a:p>
          </p:txBody>
        </p:sp>
        <p:sp>
          <p:nvSpPr>
            <p:cNvPr id="3087" name="Oval 12"/>
            <p:cNvSpPr>
              <a:spLocks noChangeArrowheads="1"/>
            </p:cNvSpPr>
            <p:nvPr/>
          </p:nvSpPr>
          <p:spPr bwMode="auto">
            <a:xfrm>
              <a:off x="0" y="1584"/>
              <a:ext cx="2072" cy="603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rgbClr val="080808"/>
                  </a:solidFill>
                </a:rPr>
                <a:t>Информационная функция</a:t>
              </a:r>
            </a:p>
            <a:p>
              <a:pPr algn="ctr"/>
              <a:r>
                <a:rPr lang="ru-RU" b="1">
                  <a:solidFill>
                    <a:srgbClr val="080808"/>
                  </a:solidFill>
                </a:rPr>
                <a:t>(фундаментальное ядро)</a:t>
              </a:r>
            </a:p>
          </p:txBody>
        </p:sp>
        <p:sp>
          <p:nvSpPr>
            <p:cNvPr id="3088" name="Oval 13"/>
            <p:cNvSpPr>
              <a:spLocks noChangeArrowheads="1"/>
            </p:cNvSpPr>
            <p:nvPr/>
          </p:nvSpPr>
          <p:spPr bwMode="auto">
            <a:xfrm>
              <a:off x="3739" y="1584"/>
              <a:ext cx="2021" cy="502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rgbClr val="080808"/>
                  </a:solidFill>
                </a:rPr>
                <a:t>Процессуальная функция</a:t>
              </a:r>
            </a:p>
          </p:txBody>
        </p:sp>
        <p:sp>
          <p:nvSpPr>
            <p:cNvPr id="3089" name="Line 14"/>
            <p:cNvSpPr>
              <a:spLocks noChangeShapeType="1"/>
            </p:cNvSpPr>
            <p:nvPr/>
          </p:nvSpPr>
          <p:spPr bwMode="auto">
            <a:xfrm>
              <a:off x="4656" y="1344"/>
              <a:ext cx="202" cy="20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090" name="Oval 15"/>
            <p:cNvSpPr>
              <a:spLocks noChangeArrowheads="1"/>
            </p:cNvSpPr>
            <p:nvPr/>
          </p:nvSpPr>
          <p:spPr bwMode="auto">
            <a:xfrm>
              <a:off x="2064" y="1680"/>
              <a:ext cx="1680" cy="60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rgbClr val="080808"/>
                  </a:solidFill>
                </a:rPr>
                <a:t>Ценностная функция</a:t>
              </a:r>
            </a:p>
          </p:txBody>
        </p:sp>
        <p:sp>
          <p:nvSpPr>
            <p:cNvPr id="3091" name="Line 16"/>
            <p:cNvSpPr>
              <a:spLocks noChangeShapeType="1"/>
            </p:cNvSpPr>
            <p:nvPr/>
          </p:nvSpPr>
          <p:spPr bwMode="auto">
            <a:xfrm flipH="1">
              <a:off x="1200" y="1392"/>
              <a:ext cx="33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929585" y="2786058"/>
          <a:ext cx="1010451" cy="1357322"/>
        </p:xfrm>
        <a:graphic>
          <a:graphicData uri="http://schemas.openxmlformats.org/presentationml/2006/ole">
            <p:oleObj spid="_x0000_s1103" name="Фотография Photo Editor" r:id="rId6" imgW="762106" imgH="971686" progId="">
              <p:embed/>
            </p:oleObj>
          </a:graphicData>
        </a:graphic>
      </p:graphicFrame>
      <p:sp>
        <p:nvSpPr>
          <p:cNvPr id="163858" name="Text Box 18"/>
          <p:cNvSpPr txBox="1">
            <a:spLocks noChangeArrowheads="1"/>
          </p:cNvSpPr>
          <p:nvPr/>
        </p:nvSpPr>
        <p:spPr bwMode="auto">
          <a:xfrm>
            <a:off x="500034" y="4572008"/>
            <a:ext cx="8229600" cy="476250"/>
          </a:xfrm>
          <a:prstGeom prst="rect">
            <a:avLst/>
          </a:prstGeom>
          <a:solidFill>
            <a:srgbClr val="FFFF99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 ДЕЯТЕЛЬНОСТНЫЙ ПОДХОД</a:t>
            </a:r>
          </a:p>
        </p:txBody>
      </p:sp>
      <p:sp>
        <p:nvSpPr>
          <p:cNvPr id="3081" name="Text Box 19"/>
          <p:cNvSpPr txBox="1">
            <a:spLocks noChangeArrowheads="1"/>
          </p:cNvSpPr>
          <p:nvPr/>
        </p:nvSpPr>
        <p:spPr bwMode="auto">
          <a:xfrm>
            <a:off x="285750" y="5286388"/>
            <a:ext cx="8643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u="sng" dirty="0">
                <a:solidFill>
                  <a:srgbClr val="FF0000"/>
                </a:solidFill>
              </a:rPr>
              <a:t>Обновление способов работы </a:t>
            </a:r>
            <a:r>
              <a:rPr lang="ru-RU" b="1" i="1" dirty="0"/>
              <a:t>с различными источниками информации </a:t>
            </a:r>
          </a:p>
        </p:txBody>
      </p:sp>
      <p:pic>
        <p:nvPicPr>
          <p:cNvPr id="3082" name="Picture 11" descr="E:\USERS\SmirnovaNE\Рабочий стол\4440_100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2786058"/>
            <a:ext cx="1041158" cy="13573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83" name="Picture 12" descr="E:\USERS\SmirnovaNE\Рабочий стол\2318_100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2786058"/>
            <a:ext cx="1104316" cy="14287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84" name="Picture 8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71603" y="2786058"/>
            <a:ext cx="1122525" cy="1500198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8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+mn-lt"/>
              </a:rPr>
              <a:t>Организация пространства урока географии </a:t>
            </a:r>
            <a:endParaRPr lang="ru-RU" dirty="0">
              <a:latin typeface="+mn-lt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2696"/>
            <a:ext cx="27717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716501"/>
            <a:ext cx="827549" cy="1071570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074" y="704598"/>
            <a:ext cx="822779" cy="1071569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pic>
        <p:nvPicPr>
          <p:cNvPr id="10" name="Picture 11" descr="E:\USERS\SmirnovaNE\Рабочий стол\4440_1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7736" y="716501"/>
            <a:ext cx="839749" cy="10943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2" descr="E:\USERS\SmirnovaNE\Рабочий стол\2318_10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716501"/>
            <a:ext cx="828118" cy="107157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8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8255" y="716501"/>
            <a:ext cx="802280" cy="1071570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9074" y="1950485"/>
            <a:ext cx="8775414" cy="3877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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b="1" dirty="0" err="1">
                <a:solidFill>
                  <a:srgbClr val="800000"/>
                </a:solidFill>
                <a:cs typeface="Arial" charset="0"/>
              </a:rPr>
              <a:t>Деятельностная</a:t>
            </a:r>
            <a:r>
              <a:rPr lang="ru-RU" b="1" dirty="0">
                <a:solidFill>
                  <a:srgbClr val="800000"/>
                </a:solidFill>
                <a:cs typeface="Arial" charset="0"/>
              </a:rPr>
              <a:t> структура учебника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. В содержании каждого урока выделятся учебный материал, предназначенный для организации самостоятельной познавательной деятельности обучающихся;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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В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озможность 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для 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реализации практической направленности 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(рубрика «</a:t>
            </a:r>
            <a:r>
              <a:rPr lang="ru-RU" b="1" dirty="0">
                <a:solidFill>
                  <a:srgbClr val="800000"/>
                </a:solidFill>
                <a:cs typeface="Arial" charset="0"/>
              </a:rPr>
              <a:t>Школа </a:t>
            </a:r>
            <a:r>
              <a:rPr lang="ru-RU" b="1" dirty="0" smtClean="0">
                <a:solidFill>
                  <a:srgbClr val="800000"/>
                </a:solidFill>
                <a:cs typeface="Arial" charset="0"/>
              </a:rPr>
              <a:t>географа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»);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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Обеспечение </a:t>
            </a:r>
            <a:r>
              <a:rPr lang="ru-RU" b="1" dirty="0" smtClean="0">
                <a:solidFill>
                  <a:srgbClr val="800000"/>
                </a:solidFill>
                <a:cs typeface="Arial" charset="0"/>
              </a:rPr>
              <a:t>мотивации учебной деятельности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целевые установки, планы-схемы, обращение к личности 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творческие, проектные задания, практические работы; 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задания третьего уровня сложности;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рубрика «</a:t>
            </a:r>
            <a:r>
              <a:rPr lang="ru-RU" b="1" dirty="0">
                <a:solidFill>
                  <a:srgbClr val="800000"/>
                </a:solidFill>
                <a:cs typeface="Arial" charset="0"/>
              </a:rPr>
              <a:t>Проектная деятельность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»;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Интересный фактический материал; объекты наследия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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Обеспечивает возможность использовать открытые образовательные 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технологии,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Internet-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ресурсы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рубрика «</a:t>
            </a:r>
            <a:r>
              <a:rPr lang="ru-RU" b="1" dirty="0" err="1">
                <a:solidFill>
                  <a:srgbClr val="800000"/>
                </a:solidFill>
                <a:cs typeface="Arial" charset="0"/>
              </a:rPr>
              <a:t>ВидеоГеография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»;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1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8491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9" name="AutoShape 3"/>
          <p:cNvSpPr>
            <a:spLocks noChangeArrowheads="1"/>
          </p:cNvSpPr>
          <p:nvPr/>
        </p:nvSpPr>
        <p:spPr bwMode="auto">
          <a:xfrm>
            <a:off x="4356100" y="1125538"/>
            <a:ext cx="4608513" cy="266700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определение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и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конкретизация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  учебных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действий </a:t>
            </a:r>
          </a:p>
        </p:txBody>
      </p:sp>
      <p:sp>
        <p:nvSpPr>
          <p:cNvPr id="352260" name="AutoShape 4"/>
          <p:cNvSpPr>
            <a:spLocks noChangeArrowheads="1"/>
          </p:cNvSpPr>
          <p:nvPr/>
        </p:nvSpPr>
        <p:spPr bwMode="auto">
          <a:xfrm>
            <a:off x="0" y="1125538"/>
            <a:ext cx="2484438" cy="266700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выделение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смысловых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блоков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содержания</a:t>
            </a:r>
          </a:p>
        </p:txBody>
      </p:sp>
      <p:sp>
        <p:nvSpPr>
          <p:cNvPr id="352261" name="AutoShape 5"/>
          <p:cNvSpPr>
            <a:spLocks noChangeArrowheads="1"/>
          </p:cNvSpPr>
          <p:nvPr/>
        </p:nvSpPr>
        <p:spPr bwMode="auto">
          <a:xfrm rot="10800000">
            <a:off x="2484438" y="1916113"/>
            <a:ext cx="1800225" cy="1828800"/>
          </a:xfrm>
          <a:custGeom>
            <a:avLst/>
            <a:gdLst>
              <a:gd name="G0" fmla="+- 6480 0 0"/>
              <a:gd name="G1" fmla="+- 9900 0 0"/>
              <a:gd name="G2" fmla="+- 6169 0 0"/>
              <a:gd name="G3" fmla="+- 21600 0 6480"/>
              <a:gd name="G4" fmla="+- 21600 0 990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67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69"/>
                </a:lnTo>
                <a:lnTo>
                  <a:pt x="9900" y="6169"/>
                </a:lnTo>
                <a:lnTo>
                  <a:pt x="9900" y="14143"/>
                </a:lnTo>
                <a:lnTo>
                  <a:pt x="4318" y="14143"/>
                </a:lnTo>
                <a:lnTo>
                  <a:pt x="4318" y="9257"/>
                </a:lnTo>
                <a:lnTo>
                  <a:pt x="0" y="15429"/>
                </a:lnTo>
                <a:lnTo>
                  <a:pt x="4318" y="21600"/>
                </a:lnTo>
                <a:lnTo>
                  <a:pt x="4318" y="16714"/>
                </a:lnTo>
                <a:lnTo>
                  <a:pt x="17282" y="16714"/>
                </a:lnTo>
                <a:lnTo>
                  <a:pt x="17282" y="21600"/>
                </a:lnTo>
                <a:lnTo>
                  <a:pt x="21600" y="15429"/>
                </a:lnTo>
                <a:lnTo>
                  <a:pt x="17282" y="9257"/>
                </a:lnTo>
                <a:lnTo>
                  <a:pt x="17282" y="14143"/>
                </a:lnTo>
                <a:lnTo>
                  <a:pt x="11700" y="14143"/>
                </a:lnTo>
                <a:lnTo>
                  <a:pt x="11700" y="6169"/>
                </a:lnTo>
                <a:lnTo>
                  <a:pt x="15120" y="616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2294" name="Rectangle 2"/>
          <p:cNvSpPr>
            <a:spLocks/>
          </p:cNvSpPr>
          <p:nvPr/>
        </p:nvSpPr>
        <p:spPr bwMode="auto">
          <a:xfrm>
            <a:off x="0" y="188913"/>
            <a:ext cx="7667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800" b="1" dirty="0">
                <a:solidFill>
                  <a:schemeClr val="bg1"/>
                </a:solidFill>
                <a:latin typeface="+mj-lt"/>
              </a:rPr>
              <a:t>Логика планирования урока</a:t>
            </a:r>
          </a:p>
        </p:txBody>
      </p:sp>
      <p:graphicFrame>
        <p:nvGraphicFramePr>
          <p:cNvPr id="352377" name="Group 121"/>
          <p:cNvGraphicFramePr>
            <a:graphicFrameLocks noGrp="1"/>
          </p:cNvGraphicFramePr>
          <p:nvPr/>
        </p:nvGraphicFramePr>
        <p:xfrm>
          <a:off x="0" y="4149725"/>
          <a:ext cx="9144000" cy="1947863"/>
        </p:xfrm>
        <a:graphic>
          <a:graphicData uri="http://schemas.openxmlformats.org/drawingml/2006/table">
            <a:tbl>
              <a:tblPr/>
              <a:tblGrid>
                <a:gridCol w="2339975"/>
                <a:gridCol w="2160588"/>
                <a:gridCol w="1871662"/>
                <a:gridCol w="1368425"/>
                <a:gridCol w="1403350"/>
              </a:tblGrid>
              <a:tr h="4000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Базовое содержание урока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Деятельност-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ный компонент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 уровне УД)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Ценност-ный компонент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Творчес-кий компонент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154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Смысловые блоки содержания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Познавательные задачи для учащихся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477" y="188640"/>
            <a:ext cx="8799001" cy="648072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Разрабатываем технологическую карту урока</a:t>
            </a:r>
            <a:endParaRPr lang="ru-RU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96" y="1032334"/>
            <a:ext cx="963215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02312" y="1074804"/>
            <a:ext cx="664243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0184" y="1688169"/>
            <a:ext cx="694555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1.</a:t>
            </a:r>
            <a:r>
              <a:rPr lang="ru-RU" dirty="0" smtClean="0"/>
              <a:t> Определяем место урока в рабочей программе, анализируем программу, выявляем компоненты содержания</a:t>
            </a:r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5664093"/>
              </p:ext>
            </p:extLst>
          </p:nvPr>
        </p:nvGraphicFramePr>
        <p:xfrm>
          <a:off x="179512" y="2733239"/>
          <a:ext cx="8856983" cy="4112859"/>
        </p:xfrm>
        <a:graphic>
          <a:graphicData uri="http://schemas.openxmlformats.org/drawingml/2006/table">
            <a:tbl>
              <a:tblPr/>
              <a:tblGrid>
                <a:gridCol w="1243170"/>
                <a:gridCol w="2047575"/>
                <a:gridCol w="5566238"/>
              </a:tblGrid>
              <a:tr h="607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Тема урока</a:t>
                      </a:r>
                    </a:p>
                  </a:txBody>
                  <a:tcPr marL="91449" marR="91449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Базовое содержание</a:t>
                      </a:r>
                    </a:p>
                  </a:txBody>
                  <a:tcPr marL="91449" marR="91449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Основные виды деятельности ученика (на уровне учебных действий)</a:t>
                      </a:r>
                    </a:p>
                  </a:txBody>
                  <a:tcPr marL="91449" marR="91449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237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Размещение населения России</a:t>
                      </a:r>
                    </a:p>
                  </a:txBody>
                  <a:tcPr marL="91449" marR="91449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Плотность населения. Неравномерность размещения по территории страны. Факторы, влияющие на размещение населения. Главные зоны расселения</a:t>
                      </a:r>
                    </a:p>
                  </a:txBody>
                  <a:tcPr marL="91449" marR="91449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Обсуждать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понятие «плотность населения»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Определять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место России в мире по средней плотности населения, территории с высокими и низкими показателями плотности населения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Обсуждать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факторы, влияющие на размещение населения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Обсуждать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понятие «расселение населения»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Определять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главные зоны расселения, </a:t>
                      </a: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наносить их на контурную карту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Определять и сравнивать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показатели соотношения городского и сельского населения в разных частях страны, </a:t>
                      </a: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делать выводы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 закономерностях в размещении населения России</a:t>
                      </a:r>
                    </a:p>
                  </a:txBody>
                  <a:tcPr marL="91449" marR="91449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903" y="1233624"/>
            <a:ext cx="874585" cy="129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11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144000" cy="648072"/>
          </a:xfrm>
        </p:spPr>
        <p:txBody>
          <a:bodyPr/>
          <a:lstStyle/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2294275"/>
              </p:ext>
            </p:extLst>
          </p:nvPr>
        </p:nvGraphicFramePr>
        <p:xfrm>
          <a:off x="104029" y="2564905"/>
          <a:ext cx="8840721" cy="352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113"/>
                <a:gridCol w="7042608"/>
              </a:tblGrid>
              <a:tr h="352729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Цели и задачи урока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Выявить существенные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признаки понятий «плотность населения», «расселение населения»;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Определить на основе работы со </a:t>
                      </a:r>
                      <a:r>
                        <a:rPr lang="ru-RU" b="0" baseline="0" dirty="0" err="1" smtClean="0">
                          <a:solidFill>
                            <a:schemeClr val="tx1"/>
                          </a:solidFill>
                        </a:rPr>
                        <a:t>стат.данными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и картографическими источниками место России по показателю плотности населения и территории в различными показателями;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Обсудить факторы, оказывающие влияние на размещение населения России;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Выявить географические особенности в размещении населения России;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Совершенствовать умения работы с тематическими картами, иллюстративными материалами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42258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2.</a:t>
            </a:r>
            <a:r>
              <a:rPr lang="ru-RU" dirty="0" smtClean="0"/>
              <a:t> Определяем цели и задачи урока, конкретизируем планируемые результаты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49093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144000" cy="648072"/>
          </a:xfrm>
        </p:spPr>
        <p:txBody>
          <a:bodyPr/>
          <a:lstStyle/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1150213"/>
              </p:ext>
            </p:extLst>
          </p:nvPr>
        </p:nvGraphicFramePr>
        <p:xfrm>
          <a:off x="104029" y="2564905"/>
          <a:ext cx="8840721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113"/>
                <a:gridCol w="7042608"/>
              </a:tblGrid>
              <a:tr h="324035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Планируемые результаты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Показать роль населения как демографического фактора в развитии и укреплении государства;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Объяснять существенные признаки понятий «плотность население», «расселение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населения»;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Находить и анализировать различную информацию о плотности и размещении населения России;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Использовать термины и понятия, характеризующие население России, при обсуждении современных демографических процессов;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Приводить примеры, доказывающие влияние различных факторов на размещение населения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1642258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2.</a:t>
            </a:r>
            <a:r>
              <a:rPr lang="ru-RU" dirty="0" smtClean="0"/>
              <a:t> Определяем цели и задачи урока, конкретизируем планируемые результаты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18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2907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3.</a:t>
            </a:r>
            <a:r>
              <a:rPr lang="ru-RU" dirty="0" smtClean="0"/>
              <a:t> Определяем  тип урока, продолжительность этапов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668086851"/>
              </p:ext>
            </p:extLst>
          </p:nvPr>
        </p:nvGraphicFramePr>
        <p:xfrm>
          <a:off x="376814" y="2361509"/>
          <a:ext cx="8567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911529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071669" y="1074804"/>
            <a:ext cx="692948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70" y="1571612"/>
            <a:ext cx="694451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4.</a:t>
            </a:r>
            <a:r>
              <a:rPr lang="ru-RU" dirty="0" smtClean="0"/>
              <a:t>  Проводим анализ смысловых блоков содержания, отбор учебных задач к уроку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857831" cy="1110782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pic>
        <p:nvPicPr>
          <p:cNvPr id="8" name="Picture 4" descr="F:\для вебинаров\4312_2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000108"/>
            <a:ext cx="862648" cy="114300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F:\для вебинаров\ALIM0968.JPG"/>
          <p:cNvPicPr>
            <a:picLocks noChangeAspect="1" noChangeArrowheads="1"/>
          </p:cNvPicPr>
          <p:nvPr/>
        </p:nvPicPr>
        <p:blipFill>
          <a:blip r:embed="rId4" cstate="print"/>
          <a:srcRect t="6250" b="6250"/>
          <a:stretch>
            <a:fillRect/>
          </a:stretch>
        </p:blipFill>
        <p:spPr bwMode="auto">
          <a:xfrm>
            <a:off x="0" y="2571744"/>
            <a:ext cx="2857520" cy="1875261"/>
          </a:xfrm>
          <a:prstGeom prst="rect">
            <a:avLst/>
          </a:prstGeom>
          <a:noFill/>
        </p:spPr>
      </p:pic>
      <p:pic>
        <p:nvPicPr>
          <p:cNvPr id="86019" name="Picture 3" descr="F:\для вебинаров\ALIM0969.JPG"/>
          <p:cNvPicPr>
            <a:picLocks noChangeAspect="1" noChangeArrowheads="1"/>
          </p:cNvPicPr>
          <p:nvPr/>
        </p:nvPicPr>
        <p:blipFill>
          <a:blip r:embed="rId5" cstate="print"/>
          <a:srcRect l="10156" t="21875" r="3906"/>
          <a:stretch>
            <a:fillRect/>
          </a:stretch>
        </p:blipFill>
        <p:spPr bwMode="auto">
          <a:xfrm>
            <a:off x="1714480" y="4357694"/>
            <a:ext cx="3457579" cy="2357430"/>
          </a:xfrm>
          <a:prstGeom prst="rect">
            <a:avLst/>
          </a:prstGeom>
          <a:noFill/>
        </p:spPr>
      </p:pic>
      <p:pic>
        <p:nvPicPr>
          <p:cNvPr id="86020" name="Picture 4" descr="F:\для вебинаров\ALIM0971.JPG"/>
          <p:cNvPicPr>
            <a:picLocks noChangeAspect="1" noChangeArrowheads="1"/>
          </p:cNvPicPr>
          <p:nvPr/>
        </p:nvPicPr>
        <p:blipFill>
          <a:blip r:embed="rId6" cstate="print"/>
          <a:srcRect l="3906" t="10416" r="3906" b="42708"/>
          <a:stretch>
            <a:fillRect/>
          </a:stretch>
        </p:blipFill>
        <p:spPr bwMode="auto">
          <a:xfrm>
            <a:off x="2627784" y="2636912"/>
            <a:ext cx="3929090" cy="1498382"/>
          </a:xfrm>
          <a:prstGeom prst="rect">
            <a:avLst/>
          </a:prstGeom>
          <a:noFill/>
        </p:spPr>
      </p:pic>
      <p:pic>
        <p:nvPicPr>
          <p:cNvPr id="86021" name="Picture 5" descr="F:\для вебинаров\ALIM0972.JPG"/>
          <p:cNvPicPr>
            <a:picLocks noChangeAspect="1" noChangeArrowheads="1"/>
          </p:cNvPicPr>
          <p:nvPr/>
        </p:nvPicPr>
        <p:blipFill>
          <a:blip r:embed="rId7" cstate="print"/>
          <a:srcRect l="11719" r="8593"/>
          <a:stretch>
            <a:fillRect/>
          </a:stretch>
        </p:blipFill>
        <p:spPr bwMode="auto">
          <a:xfrm>
            <a:off x="6572264" y="2643182"/>
            <a:ext cx="2428892" cy="2286000"/>
          </a:xfrm>
          <a:prstGeom prst="rect">
            <a:avLst/>
          </a:prstGeom>
          <a:noFill/>
        </p:spPr>
      </p:pic>
      <p:pic>
        <p:nvPicPr>
          <p:cNvPr id="86022" name="Picture 6" descr="F:\для вебинаров\ALIM0973.JPG"/>
          <p:cNvPicPr>
            <a:picLocks noChangeAspect="1" noChangeArrowheads="1"/>
          </p:cNvPicPr>
          <p:nvPr/>
        </p:nvPicPr>
        <p:blipFill>
          <a:blip r:embed="rId8" cstate="print"/>
          <a:srcRect l="4687" t="26042" b="19791"/>
          <a:stretch>
            <a:fillRect/>
          </a:stretch>
        </p:blipFill>
        <p:spPr bwMode="auto">
          <a:xfrm>
            <a:off x="5429256" y="5072074"/>
            <a:ext cx="3500462" cy="1492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29614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5.</a:t>
            </a:r>
            <a:r>
              <a:rPr lang="ru-RU" dirty="0" smtClean="0"/>
              <a:t>  Определяем учебное пространство урока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120746105"/>
              </p:ext>
            </p:extLst>
          </p:nvPr>
        </p:nvGraphicFramePr>
        <p:xfrm>
          <a:off x="125164" y="2564904"/>
          <a:ext cx="881958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506934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1571612"/>
            <a:ext cx="75411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6.</a:t>
            </a:r>
            <a:r>
              <a:rPr lang="ru-RU" dirty="0" smtClean="0"/>
              <a:t>  </a:t>
            </a:r>
            <a:r>
              <a:rPr lang="ru-RU" sz="1600" dirty="0" smtClean="0"/>
              <a:t>Разрабатываем организационно-мотивационный этап урока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928694" cy="1202540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2428869"/>
          <a:ext cx="8715438" cy="2584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2573"/>
                <a:gridCol w="1190633"/>
                <a:gridCol w="2000264"/>
                <a:gridCol w="1857388"/>
                <a:gridCol w="1143008"/>
                <a:gridCol w="1071572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Организационно-мотивационный </a:t>
                      </a:r>
                    </a:p>
                    <a:p>
                      <a:pPr algn="ctr"/>
                      <a:r>
                        <a:rPr lang="ru-RU" sz="1400" dirty="0" smtClean="0"/>
                        <a:t>(5-7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 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smtClean="0"/>
                        <a:t>Организация</a:t>
                      </a:r>
                      <a:r>
                        <a:rPr lang="ru-RU" sz="1400" baseline="0" dirty="0" smtClean="0"/>
                        <a:t> начала урока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Сообщение темы урока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Почему для нас важно изучение этого вопроса?</a:t>
                      </a:r>
                    </a:p>
                    <a:p>
                      <a:endParaRPr lang="ru-RU" sz="1400" dirty="0" smtClean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Регулятивные</a:t>
                      </a:r>
                      <a:r>
                        <a:rPr lang="ru-RU" sz="1400" baseline="0" dirty="0" smtClean="0"/>
                        <a:t> действия (организация собственного рабочего пространства)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- Внешняя мотивация, осмысление вопроса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6469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Современный урок, соответствующий требованиям ФГОС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0" y="1052736"/>
            <a:ext cx="9144000" cy="580526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изменение </a:t>
            </a:r>
            <a:r>
              <a:rPr lang="ru-RU" sz="2400" dirty="0" err="1" smtClean="0"/>
              <a:t>целеполагания</a:t>
            </a:r>
            <a:r>
              <a:rPr lang="ru-RU" sz="2400" dirty="0" smtClean="0"/>
              <a:t> в направлении </a:t>
            </a:r>
            <a:r>
              <a:rPr lang="ru-RU" sz="2400" dirty="0" err="1" smtClean="0"/>
              <a:t>природосообразности</a:t>
            </a:r>
            <a:r>
              <a:rPr lang="ru-RU" sz="2400" dirty="0" smtClean="0"/>
              <a:t>  обучения;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усиление личностной ориентации образования;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индивидуализация образовательных траекторий учащихся;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творческая и развивающая направленность базового обучения;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</a:t>
            </a:r>
            <a:r>
              <a:rPr lang="ru-RU" sz="2400" dirty="0" err="1" smtClean="0"/>
              <a:t>технологизация</a:t>
            </a:r>
            <a:r>
              <a:rPr lang="ru-RU" sz="2400" dirty="0" smtClean="0"/>
              <a:t>  и компьютеризация  учебного процесса.</a:t>
            </a:r>
          </a:p>
        </p:txBody>
      </p:sp>
      <p:pic>
        <p:nvPicPr>
          <p:cNvPr id="4" name="Picture 6" descr="Peterson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8887" y="980728"/>
            <a:ext cx="15351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1571612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«Размещение населения по территории страны»)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556" y="1032333"/>
            <a:ext cx="1001295" cy="1296549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2428868"/>
          <a:ext cx="8715438" cy="4145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2214578"/>
                <a:gridCol w="1214446"/>
                <a:gridCol w="857258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</a:t>
                      </a:r>
                      <a:r>
                        <a:rPr lang="ru-RU" sz="1200" dirty="0" err="1" smtClean="0"/>
                        <a:t>роцессуально-содержательный</a:t>
                      </a:r>
                      <a:r>
                        <a:rPr lang="ru-RU" sz="1200" dirty="0" smtClean="0"/>
                        <a:t> </a:t>
                      </a:r>
                    </a:p>
                    <a:p>
                      <a:pPr algn="ctr"/>
                      <a:r>
                        <a:rPr lang="ru-RU" sz="1200" dirty="0" smtClean="0"/>
                        <a:t>(20-25 мин)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Размещение населения по территории страны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200" dirty="0" smtClean="0"/>
                        <a:t> Определение</a:t>
                      </a:r>
                      <a:r>
                        <a:rPr lang="ru-RU" sz="1200" baseline="0" dirty="0" smtClean="0"/>
                        <a:t> задач урока (словесный)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Отбор источников информации (частично-поисковый)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Приведите примеры особенностей размещения населения в других странах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Каким термином характеризуется размещение населения?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 Что понимают под «плотностью населения»?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Сравните среднюю плотность РФ с другими странами (текст учебника + стат.данные)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Целеполагание</a:t>
                      </a:r>
                      <a:r>
                        <a:rPr lang="ru-RU" sz="1200" dirty="0" smtClean="0"/>
                        <a:t>, планирование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деят-ти</a:t>
                      </a: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Знаково-символические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Актуализация опорных знаний и умений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 Актуализация научного аппарата (плотность)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Выделение существенных признаков понятия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Наблюдение данных, извлечение </a:t>
                      </a:r>
                      <a:r>
                        <a:rPr lang="ru-RU" sz="1200" baseline="0" dirty="0" err="1" smtClean="0"/>
                        <a:t>инфо,группировка</a:t>
                      </a:r>
                      <a:r>
                        <a:rPr lang="ru-RU" sz="1200" baseline="0" dirty="0" smtClean="0"/>
                        <a:t>, анализ 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Осмысление задач и плана деятельности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 Оцените</a:t>
                      </a:r>
                      <a:r>
                        <a:rPr lang="ru-RU" sz="1200" baseline="0" dirty="0" smtClean="0"/>
                        <a:t> этот показатель , выскажите собственную позицию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</a:txBody>
                  <a:tcPr marT="45714" marB="45714"/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227852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114016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727381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«Размещение населения по территории страны»)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5742181"/>
              </p:ext>
            </p:extLst>
          </p:nvPr>
        </p:nvGraphicFramePr>
        <p:xfrm>
          <a:off x="214282" y="2753832"/>
          <a:ext cx="8715438" cy="2529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Размещение населения по территории страны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 </a:t>
                      </a:r>
                      <a:r>
                        <a:rPr lang="ru-RU" sz="1400" i="1" u="sng" baseline="0" dirty="0" smtClean="0"/>
                        <a:t>Работа с тематической картой атласа </a:t>
                      </a:r>
                      <a:r>
                        <a:rPr lang="ru-RU" sz="1400" i="1" baseline="0" dirty="0" smtClean="0"/>
                        <a:t>″ </a:t>
                      </a:r>
                      <a:r>
                        <a:rPr lang="ru-RU" sz="1400" baseline="0" dirty="0" smtClean="0"/>
                        <a:t>(частично-поисковый)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 Понимание источника </a:t>
                      </a:r>
                      <a:r>
                        <a:rPr lang="ru-RU" sz="1400" baseline="0" dirty="0" err="1" smtClean="0"/>
                        <a:t>инфо</a:t>
                      </a:r>
                      <a:r>
                        <a:rPr lang="ru-RU" sz="1400" baseline="0" dirty="0" smtClean="0"/>
                        <a:t>, извлечение </a:t>
                      </a:r>
                      <a:r>
                        <a:rPr lang="ru-RU" sz="1400" baseline="0" dirty="0" err="1" smtClean="0"/>
                        <a:t>инфо</a:t>
                      </a:r>
                      <a:r>
                        <a:rPr lang="ru-RU" sz="1400" baseline="0" dirty="0" smtClean="0"/>
                        <a:t>, логические УД, коммуникативные УД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Сравнение</a:t>
                      </a:r>
                      <a:r>
                        <a:rPr lang="ru-RU" sz="1400" baseline="0" dirty="0" smtClean="0"/>
                        <a:t> с </a:t>
                      </a:r>
                      <a:r>
                        <a:rPr lang="ru-RU" sz="1400" baseline="0" dirty="0" err="1" smtClean="0"/>
                        <a:t>анаморфированной</a:t>
                      </a:r>
                      <a:r>
                        <a:rPr lang="ru-RU" sz="1400" baseline="0" dirty="0" smtClean="0"/>
                        <a:t> картой</a:t>
                      </a:r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9" name="Скругленная прямоугольная выноска 8"/>
          <p:cNvSpPr/>
          <p:nvPr/>
        </p:nvSpPr>
        <p:spPr>
          <a:xfrm rot="10800000">
            <a:off x="2302348" y="5357802"/>
            <a:ext cx="6715172" cy="1500198"/>
          </a:xfrm>
          <a:prstGeom prst="wedgeRoundRectCallout">
            <a:avLst>
              <a:gd name="adj1" fmla="val 43588"/>
              <a:gd name="adj2" fmla="val 101169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0943" y="5415403"/>
            <a:ext cx="6357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dirty="0" smtClean="0"/>
              <a:t> Каким способом отображены явления на карте?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Выделите регионы с мах и мин показателями? Сравните с политико-административной картой и приведите примеры субъектов, где показатели плотности выше среднемирового и ниже?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Охарактеризуйте размещение крупных городов с точки зрения показателя плотности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Сформулируйте общий вывод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Сопоставьте с </a:t>
            </a:r>
            <a:r>
              <a:rPr lang="ru-RU" sz="1200" dirty="0" err="1" smtClean="0"/>
              <a:t>анаморфированной</a:t>
            </a:r>
            <a:r>
              <a:rPr lang="ru-RU" sz="1200" dirty="0" smtClean="0"/>
              <a:t> картой</a:t>
            </a:r>
            <a:endParaRPr lang="ru-RU" sz="12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91216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«Факторы, влияющие на размещение населения»)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1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9488409"/>
              </p:ext>
            </p:extLst>
          </p:nvPr>
        </p:nvGraphicFramePr>
        <p:xfrm>
          <a:off x="214282" y="2753832"/>
          <a:ext cx="8715438" cy="2529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Факторы, влияющие на размещение населения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- Познакомьтесь с рис. 229 учебника и прокомментируйте фрагментами текста учебника</a:t>
                      </a:r>
                    </a:p>
                    <a:p>
                      <a:pPr>
                        <a:buFontTx/>
                        <a:buNone/>
                      </a:pPr>
                      <a:endParaRPr lang="ru-RU" sz="1400" baseline="0" dirty="0" smtClean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  Смысловое чтение, логические УД, коммуникативные УД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Что</a:t>
                      </a:r>
                      <a:r>
                        <a:rPr lang="ru-RU" sz="1400" baseline="0" dirty="0" smtClean="0"/>
                        <a:t> в схеме отнести к причинам, а что- к следствиям?</a:t>
                      </a:r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9" name="Picture 2" descr="F:\для вебинаров\ALIM0968.JPG"/>
          <p:cNvPicPr>
            <a:picLocks noChangeAspect="1" noChangeArrowheads="1"/>
          </p:cNvPicPr>
          <p:nvPr/>
        </p:nvPicPr>
        <p:blipFill>
          <a:blip r:embed="rId3" cstate="print"/>
          <a:srcRect t="6250" b="6250"/>
          <a:stretch>
            <a:fillRect/>
          </a:stretch>
        </p:blipFill>
        <p:spPr bwMode="auto">
          <a:xfrm>
            <a:off x="2411760" y="4852744"/>
            <a:ext cx="4101357" cy="1918748"/>
          </a:xfrm>
          <a:prstGeom prst="rect">
            <a:avLst/>
          </a:prstGeom>
          <a:noFill/>
        </p:spPr>
      </p:pic>
      <p:sp>
        <p:nvSpPr>
          <p:cNvPr id="2" name="Овальная выноска 1"/>
          <p:cNvSpPr/>
          <p:nvPr/>
        </p:nvSpPr>
        <p:spPr>
          <a:xfrm>
            <a:off x="6228184" y="5265204"/>
            <a:ext cx="2500542" cy="1296144"/>
          </a:xfrm>
          <a:prstGeom prst="wedgeEllipseCallout">
            <a:avLst>
              <a:gd name="adj1" fmla="val -67037"/>
              <a:gd name="adj2" fmla="val 26729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Различия в заселенности территории: причины и следствия 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7992380" y="4995174"/>
            <a:ext cx="360040" cy="54006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91216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«Факторы, влияющие на размещение населения»)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1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6456207"/>
              </p:ext>
            </p:extLst>
          </p:nvPr>
        </p:nvGraphicFramePr>
        <p:xfrm>
          <a:off x="214282" y="2753832"/>
          <a:ext cx="8715438" cy="2956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Факторы, влияющие на размещение населения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400" baseline="0" dirty="0" smtClean="0"/>
                        <a:t>- Сопоставьте карту плотности населения с картосхемой учебника «Степень благоприятности природных условий жизни населения». Существует ли связь?  (работа с парах)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 Знаково-символические УД, логические УД, коммуникативные УД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 Уровень</a:t>
                      </a:r>
                      <a:r>
                        <a:rPr lang="ru-RU" sz="1400" baseline="0" dirty="0" smtClean="0"/>
                        <a:t> комфортности условий (</a:t>
                      </a:r>
                      <a:endParaRPr lang="ru-RU" sz="1400" dirty="0" smtClean="0"/>
                    </a:p>
                    <a:p>
                      <a:r>
                        <a:rPr lang="ru-RU" sz="1400" baseline="0" dirty="0" smtClean="0"/>
                        <a:t>Э. де </a:t>
                      </a:r>
                      <a:r>
                        <a:rPr lang="ru-RU" sz="1400" baseline="0" dirty="0" err="1" smtClean="0"/>
                        <a:t>Реклю</a:t>
                      </a:r>
                      <a:r>
                        <a:rPr lang="ru-RU" sz="1400" baseline="0" dirty="0" smtClean="0"/>
                        <a:t> «Человек и Земля» 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773988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«Главные зоны расселения»)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9470960"/>
              </p:ext>
            </p:extLst>
          </p:nvPr>
        </p:nvGraphicFramePr>
        <p:xfrm>
          <a:off x="214282" y="2753832"/>
          <a:ext cx="8715438" cy="2743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Главные зоны расселения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Подведение под понятие «расселение населения»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aseline="0" dirty="0" smtClean="0"/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Работа с картосхемой учебника «Главные зоны расселения» (фронт.)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smtClean="0"/>
                        <a:t>- Логические УД (выявление существенных признаков)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 smtClean="0"/>
                        <a:t>Знаково-символические, коммуникативные УД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5984" y="5310650"/>
            <a:ext cx="6357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dirty="0" smtClean="0"/>
              <a:t>  </a:t>
            </a:r>
            <a:endParaRPr lang="ru-RU" sz="12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ая прямоугольная выноска 8"/>
          <p:cNvSpPr/>
          <p:nvPr/>
        </p:nvSpPr>
        <p:spPr>
          <a:xfrm rot="10800000">
            <a:off x="2555776" y="5661247"/>
            <a:ext cx="6388974" cy="949379"/>
          </a:xfrm>
          <a:prstGeom prst="wedgeRoundRectCallout">
            <a:avLst>
              <a:gd name="adj1" fmla="val 38410"/>
              <a:gd name="adj2" fmla="val 132074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«Главные зоны расселения»)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8276144"/>
              </p:ext>
            </p:extLst>
          </p:nvPr>
        </p:nvGraphicFramePr>
        <p:xfrm>
          <a:off x="214282" y="2753832"/>
          <a:ext cx="8715438" cy="2956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Главные зоны расселения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Сравнение зон расселения на основе работы с различными источниками информации (</a:t>
                      </a:r>
                      <a:r>
                        <a:rPr lang="ru-RU" sz="1400" i="1" u="sng" baseline="0" dirty="0" smtClean="0"/>
                        <a:t>парная работа</a:t>
                      </a:r>
                      <a:r>
                        <a:rPr lang="ru-RU" sz="1400" baseline="0" dirty="0" smtClean="0"/>
                        <a:t>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smtClean="0"/>
                        <a:t> Регулятивные ,</a:t>
                      </a:r>
                      <a:r>
                        <a:rPr lang="ru-RU" sz="1400" baseline="0" dirty="0" smtClean="0"/>
                        <a:t> логические, знаково-символические, коммуникативные УД</a:t>
                      </a:r>
                    </a:p>
                    <a:p>
                      <a:pPr>
                        <a:buFontTx/>
                        <a:buNone/>
                      </a:pP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Разработка критериев</a:t>
                      </a:r>
                      <a:r>
                        <a:rPr lang="ru-RU" sz="1400" baseline="0" dirty="0" smtClean="0"/>
                        <a:t> сравнения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u="sng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u="sng" baseline="0" dirty="0" smtClean="0"/>
                        <a:t>Школа географа-исследователя</a:t>
                      </a:r>
                    </a:p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11010" y="5683897"/>
            <a:ext cx="6532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С чего начинаем сравнение? Какие источники информации необходимы?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Составление сравнительной таблицы (географическое положение, </a:t>
            </a:r>
            <a:r>
              <a:rPr lang="en-US" sz="1400" dirty="0" smtClean="0"/>
              <a:t>S</a:t>
            </a:r>
            <a:r>
              <a:rPr lang="ru-RU" sz="1400" dirty="0" smtClean="0"/>
              <a:t>, ЧН, природные условия, города-миллионеры) 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8442900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980728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412776"/>
            <a:ext cx="75411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8.</a:t>
            </a:r>
            <a:r>
              <a:rPr lang="ru-RU" dirty="0" smtClean="0"/>
              <a:t>  Разрабатываем  оценочно-рефлексивный этап урока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1274259"/>
              </p:ext>
            </p:extLst>
          </p:nvPr>
        </p:nvGraphicFramePr>
        <p:xfrm>
          <a:off x="179512" y="2140275"/>
          <a:ext cx="8715438" cy="4717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7358"/>
                <a:gridCol w="1512168"/>
                <a:gridCol w="2160240"/>
                <a:gridCol w="1425340"/>
                <a:gridCol w="1367942"/>
                <a:gridCol w="1132390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Оценочно-рефлексивный</a:t>
                      </a:r>
                    </a:p>
                    <a:p>
                      <a:pPr algn="l"/>
                      <a:r>
                        <a:rPr lang="ru-RU" sz="1400" dirty="0" smtClean="0"/>
                        <a:t> (12-15)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400" dirty="0" smtClean="0"/>
                        <a:t>Контроль и оценка</a:t>
                      </a:r>
                      <a:r>
                        <a:rPr lang="ru-RU" sz="1400" baseline="0" dirty="0" smtClean="0"/>
                        <a:t> результатов деятельности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ru-RU" sz="1400" baseline="0" dirty="0" smtClean="0"/>
                    </a:p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ru-RU" sz="1400" baseline="0" dirty="0" smtClean="0"/>
                        <a:t>- Рефлексивное осмысление результатов урока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Выполнение заданий рабочей тетради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Взаимоконтроль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aseline="0" dirty="0" smtClean="0"/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aseline="0" dirty="0" smtClean="0"/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Какие задачи урока нам удалось решить полностью?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В чем испытывали затруднение?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При работе с картой мы установили …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При работе со </a:t>
                      </a:r>
                      <a:r>
                        <a:rPr lang="ru-RU" sz="1200" baseline="0" dirty="0" err="1" smtClean="0"/>
                        <a:t>стат.данными</a:t>
                      </a:r>
                      <a:r>
                        <a:rPr lang="ru-RU" sz="1200" baseline="0" dirty="0" smtClean="0"/>
                        <a:t> выяснили…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На сколько изученный материал связан с населением моего региона?</a:t>
                      </a:r>
                      <a:endParaRPr lang="ru-RU" sz="1400" baseline="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/>
                        <a:t> 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400" dirty="0" smtClean="0"/>
                        <a:t>Регулятивные</a:t>
                      </a:r>
                      <a:r>
                        <a:rPr lang="ru-RU" sz="1400" baseline="0" dirty="0" smtClean="0"/>
                        <a:t> (контроль, оценка)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Объективное</a:t>
                      </a:r>
                      <a:r>
                        <a:rPr lang="ru-RU" sz="1200" baseline="0" dirty="0" smtClean="0"/>
                        <a:t> оценивание </a:t>
                      </a:r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r>
                        <a:rPr lang="ru-RU" sz="1200" baseline="0" dirty="0" smtClean="0"/>
                        <a:t>Рефлексия (задач, процесса деятельности)</a:t>
                      </a:r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r>
                        <a:rPr lang="ru-RU" sz="1200" baseline="0" dirty="0" smtClean="0"/>
                        <a:t>Осмысление изучаемого содержания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2"/>
          <p:cNvSpPr>
            <a:spLocks/>
          </p:cNvSpPr>
          <p:nvPr/>
        </p:nvSpPr>
        <p:spPr bwMode="auto">
          <a:xfrm>
            <a:off x="0" y="188913"/>
            <a:ext cx="7667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altLang="zh-CN" sz="2800" b="1">
                <a:solidFill>
                  <a:schemeClr val="bg1"/>
                </a:solidFill>
                <a:cs typeface="黑体"/>
              </a:rPr>
              <a:t>Роль компонентов УМК в организации УПД школьников</a:t>
            </a:r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349188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196975"/>
            <a:ext cx="8713787" cy="5661025"/>
          </a:xfrm>
        </p:spPr>
        <p:txBody>
          <a:bodyPr/>
          <a:lstStyle/>
          <a:p>
            <a:endParaRPr lang="ru-RU" u="sng" smtClean="0"/>
          </a:p>
          <a:p>
            <a:r>
              <a:rPr lang="ru-RU" sz="2400" smtClean="0"/>
              <a:t>Ценностные категории курса: </a:t>
            </a:r>
          </a:p>
          <a:p>
            <a:endParaRPr lang="ru-RU" sz="2400" smtClean="0"/>
          </a:p>
          <a:p>
            <a:r>
              <a:rPr lang="ru-RU" u="sng" smtClean="0"/>
              <a:t>Человек</a:t>
            </a:r>
            <a:r>
              <a:rPr lang="ru-RU" smtClean="0"/>
              <a:t> – мера всех вещей. </a:t>
            </a:r>
          </a:p>
          <a:p>
            <a:r>
              <a:rPr lang="ru-RU" u="sng" smtClean="0"/>
              <a:t>Территория</a:t>
            </a:r>
            <a:r>
              <a:rPr lang="ru-RU" smtClean="0"/>
              <a:t> – плацдарм человеческой жизни и деятельности со всей сложной совокупностью возникающих в результате их соприкосновения связей, следствий и проблем.</a:t>
            </a:r>
          </a:p>
          <a:p>
            <a:r>
              <a:rPr lang="ru-RU" u="sng" smtClean="0"/>
              <a:t>Российская Федерация - Родина</a:t>
            </a:r>
          </a:p>
          <a:p>
            <a:r>
              <a:rPr lang="ru-RU" u="sng" smtClean="0"/>
              <a:t>Государственная территория</a:t>
            </a:r>
          </a:p>
          <a:p>
            <a:r>
              <a:rPr lang="ru-RU" u="sng" smtClean="0"/>
              <a:t>Родной край </a:t>
            </a:r>
            <a:r>
              <a:rPr lang="ru-RU" smtClean="0"/>
              <a:t> и т.д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TextBox 2"/>
          <p:cNvSpPr txBox="1">
            <a:spLocks noChangeArrowheads="1"/>
          </p:cNvSpPr>
          <p:nvPr/>
        </p:nvSpPr>
        <p:spPr bwMode="auto">
          <a:xfrm>
            <a:off x="0" y="1052513"/>
            <a:ext cx="9144000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Личностный компонент. Беседа:  </a:t>
            </a:r>
          </a:p>
          <a:p>
            <a:endParaRPr lang="ru-RU" sz="2400"/>
          </a:p>
          <a:p>
            <a:pPr>
              <a:buFontTx/>
              <a:buChar char="•"/>
            </a:pPr>
            <a:r>
              <a:rPr lang="ru-RU" sz="2400" i="1"/>
              <a:t> Примеры использования цветных металлов в быту. </a:t>
            </a:r>
          </a:p>
          <a:p>
            <a:pPr>
              <a:buFontTx/>
              <a:buChar char="•"/>
            </a:pPr>
            <a:r>
              <a:rPr lang="ru-RU" sz="2400" i="1"/>
              <a:t> Как соотносятся между собой «здоровый образ жизни» и «жизнь в большом городе»?</a:t>
            </a:r>
          </a:p>
          <a:p>
            <a:pPr>
              <a:buFontTx/>
              <a:buChar char="•"/>
            </a:pPr>
            <a:r>
              <a:rPr lang="ru-RU" sz="2400" i="1"/>
              <a:t> Значение миграций в экономических, социальных и культурных процессах России.</a:t>
            </a:r>
          </a:p>
          <a:p>
            <a:pPr>
              <a:buFontTx/>
              <a:buChar char="•"/>
            </a:pPr>
            <a:r>
              <a:rPr lang="ru-RU" sz="2400" i="1"/>
              <a:t> Оценка влияния этнических депортаций на межнациональные отношения на основе использования дополнительных источников географической информации, публикаций СМИ. </a:t>
            </a:r>
          </a:p>
          <a:p>
            <a:pPr>
              <a:buFontTx/>
              <a:buChar char="•"/>
            </a:pPr>
            <a:r>
              <a:rPr lang="ru-RU" sz="2400" i="1"/>
              <a:t> Отношение к разным профессиям, рефлексия по поводу будущей профессии и качеств личности, необходимых для выбранной профессии.</a:t>
            </a:r>
            <a:r>
              <a:rPr lang="ru-RU" sz="2400"/>
              <a:t> </a:t>
            </a:r>
          </a:p>
          <a:p>
            <a:endParaRPr lang="ru-RU" sz="2400"/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369668" name="Rectangle 2"/>
          <p:cNvSpPr>
            <a:spLocks/>
          </p:cNvSpPr>
          <p:nvPr/>
        </p:nvSpPr>
        <p:spPr bwMode="auto">
          <a:xfrm>
            <a:off x="0" y="188913"/>
            <a:ext cx="7667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altLang="zh-CN" sz="2800" b="1">
                <a:solidFill>
                  <a:schemeClr val="bg1"/>
                </a:solidFill>
                <a:cs typeface="黑体"/>
              </a:rPr>
              <a:t>Вопросы и задания, реализующие личностный компонент урока</a:t>
            </a:r>
            <a:endParaRPr lang="ru-RU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Box 2"/>
          <p:cNvSpPr txBox="1">
            <a:spLocks noChangeArrowheads="1"/>
          </p:cNvSpPr>
          <p:nvPr/>
        </p:nvSpPr>
        <p:spPr bwMode="auto">
          <a:xfrm>
            <a:off x="0" y="1052513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Личностный компонент. Выполнение заданий рабочей тетради:  </a:t>
            </a:r>
          </a:p>
          <a:p>
            <a:endParaRPr lang="ru-RU" i="1"/>
          </a:p>
          <a:p>
            <a:r>
              <a:rPr lang="ru-RU" sz="2000" i="1"/>
              <a:t>Школа географа-исследователя. </a:t>
            </a:r>
          </a:p>
          <a:p>
            <a:r>
              <a:rPr lang="ru-RU" sz="2000" i="1"/>
              <a:t>Определите, сколько электроприборов Вы используете в быту:</a:t>
            </a:r>
            <a:r>
              <a:rPr lang="ru-RU"/>
              <a:t> </a:t>
            </a:r>
            <a:endParaRPr lang="ru-RU" sz="2400"/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3706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895600"/>
            <a:ext cx="7102475" cy="2246313"/>
          </a:xfrm>
          <a:prstGeom prst="rect">
            <a:avLst/>
          </a:prstGeom>
          <a:noFill/>
        </p:spPr>
      </p:pic>
      <p:sp>
        <p:nvSpPr>
          <p:cNvPr id="370693" name="Rectangle 2"/>
          <p:cNvSpPr>
            <a:spLocks/>
          </p:cNvSpPr>
          <p:nvPr/>
        </p:nvSpPr>
        <p:spPr bwMode="auto">
          <a:xfrm>
            <a:off x="0" y="188913"/>
            <a:ext cx="7667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altLang="zh-CN" sz="2800" b="1">
                <a:solidFill>
                  <a:schemeClr val="bg1"/>
                </a:solidFill>
                <a:cs typeface="黑体"/>
              </a:rPr>
              <a:t>Вопросы и задания, реализующие личностный компонент урока</a:t>
            </a:r>
            <a:endParaRPr lang="ru-RU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технологическая карта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14282" y="1412776"/>
            <a:ext cx="8750206" cy="518457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Проект учебного процесса</a:t>
            </a:r>
            <a:r>
              <a:rPr lang="ru-RU" sz="2400" dirty="0" smtClean="0"/>
              <a:t>, содержащий его </a:t>
            </a:r>
            <a:r>
              <a:rPr lang="ru-RU" sz="2400" dirty="0" smtClean="0">
                <a:solidFill>
                  <a:srgbClr val="0000FF"/>
                </a:solidFill>
              </a:rPr>
              <a:t>описание от цели до результата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/>
              <a:t>и представленный в графической форме.  </a:t>
            </a:r>
          </a:p>
          <a:p>
            <a:endParaRPr lang="ru-RU" sz="2400" dirty="0" smtClean="0"/>
          </a:p>
          <a:p>
            <a:r>
              <a:rPr lang="ru-RU" sz="3600" dirty="0" smtClean="0">
                <a:solidFill>
                  <a:srgbClr val="C00000"/>
                </a:solidFill>
              </a:rPr>
              <a:t>!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Обязательное свойство – отражение </a:t>
            </a:r>
            <a:r>
              <a:rPr lang="ru-RU" sz="2400" dirty="0" smtClean="0">
                <a:solidFill>
                  <a:srgbClr val="FF0000"/>
                </a:solidFill>
              </a:rPr>
              <a:t>процесса организации учебной деятельности </a:t>
            </a:r>
            <a:r>
              <a:rPr lang="ru-RU" sz="2400" dirty="0" smtClean="0"/>
              <a:t>в соответствии с целями и результатами урока.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052513"/>
            <a:ext cx="4495800" cy="4953000"/>
          </a:xfrm>
        </p:spPr>
        <p:txBody>
          <a:bodyPr/>
          <a:lstStyle/>
          <a:p>
            <a:r>
              <a:rPr lang="ru-RU" sz="2400" i="1" smtClean="0"/>
              <a:t>Согласны ли Вы с тем, что современное положение России в мировой экономике не соответствует ее природному, интеллектуальному и духовному потенциалу?</a:t>
            </a:r>
          </a:p>
          <a:p>
            <a:endParaRPr lang="ru-RU" i="1" smtClean="0"/>
          </a:p>
        </p:txBody>
      </p:sp>
      <p:sp>
        <p:nvSpPr>
          <p:cNvPr id="37171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908550" y="1988840"/>
            <a:ext cx="4056063" cy="4869160"/>
          </a:xfrm>
        </p:spPr>
        <p:txBody>
          <a:bodyPr/>
          <a:lstStyle/>
          <a:p>
            <a:r>
              <a:rPr lang="ru-RU" sz="2400" i="1" dirty="0" smtClean="0"/>
              <a:t>Какую электростанцию вы предпочли бы иметь вблизи своего дома?</a:t>
            </a:r>
          </a:p>
          <a:p>
            <a:endParaRPr lang="ru-RU" sz="2800" dirty="0" smtClean="0"/>
          </a:p>
        </p:txBody>
      </p:sp>
      <p:pic>
        <p:nvPicPr>
          <p:cNvPr id="371717" name="Picture 5" descr="6987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754438"/>
            <a:ext cx="4648200" cy="3103562"/>
          </a:xfrm>
          <a:prstGeom prst="rect">
            <a:avLst/>
          </a:prstGeom>
          <a:noFill/>
        </p:spPr>
      </p:pic>
      <p:sp>
        <p:nvSpPr>
          <p:cNvPr id="371719" name="Rectangle 2"/>
          <p:cNvSpPr>
            <a:spLocks/>
          </p:cNvSpPr>
          <p:nvPr/>
        </p:nvSpPr>
        <p:spPr bwMode="auto">
          <a:xfrm>
            <a:off x="0" y="188913"/>
            <a:ext cx="7667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altLang="zh-CN" sz="2800" b="1">
                <a:solidFill>
                  <a:schemeClr val="bg1"/>
                </a:solidFill>
                <a:cs typeface="黑体"/>
              </a:rPr>
              <a:t>Вопросы и задания, реализующие личностный компонент урока</a:t>
            </a:r>
            <a:endParaRPr lang="ru-RU" sz="2800" b="1">
              <a:solidFill>
                <a:schemeClr val="bg1"/>
              </a:solidFill>
            </a:endParaRPr>
          </a:p>
        </p:txBody>
      </p:sp>
      <p:pic>
        <p:nvPicPr>
          <p:cNvPr id="371720" name="Picture 6" descr="1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581525"/>
            <a:ext cx="32004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341438"/>
            <a:ext cx="8713788" cy="5516562"/>
          </a:xfrm>
        </p:spPr>
        <p:txBody>
          <a:bodyPr/>
          <a:lstStyle/>
          <a:p>
            <a:pPr algn="just">
              <a:buFont typeface="Symbol" pitchFamily="18" charset="2"/>
              <a:buNone/>
            </a:pPr>
            <a:r>
              <a:rPr lang="ru-RU" sz="2400" smtClean="0"/>
              <a:t>применение сформированных у учащихся знаний и умений  при выполнении заданий в новой для учащихся ситуации </a:t>
            </a:r>
          </a:p>
        </p:txBody>
      </p:sp>
      <p:sp>
        <p:nvSpPr>
          <p:cNvPr id="372740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7921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z="2800" cap="none" dirty="0" smtClean="0"/>
              <a:t>Исследовательские УД</a:t>
            </a:r>
          </a:p>
        </p:txBody>
      </p:sp>
      <p:pic>
        <p:nvPicPr>
          <p:cNvPr id="372742" name="Picture 6" descr="photodune-2813063-collective-works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2349500"/>
            <a:ext cx="4879975" cy="4273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3" name="Rectangle 3"/>
          <p:cNvSpPr>
            <a:spLocks noGrp="1"/>
          </p:cNvSpPr>
          <p:nvPr>
            <p:ph type="body" idx="4294967295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ru-RU" sz="2400" i="1" smtClean="0"/>
              <a:t>Школа географа-исследователя.</a:t>
            </a:r>
            <a:endParaRPr lang="ru-RU" sz="2400" smtClean="0"/>
          </a:p>
          <a:p>
            <a:r>
              <a:rPr lang="ru-RU" sz="1800" i="1" smtClean="0"/>
              <a:t>Оцените уровень развития разных отраслей сферы обслуживания в вашем населенном пункте, предложите свой вариант их совершенствования.</a:t>
            </a:r>
          </a:p>
          <a:p>
            <a:endParaRPr lang="ru-RU" sz="1800" i="1" smtClean="0"/>
          </a:p>
          <a:p>
            <a:endParaRPr lang="ru-RU" sz="1800" i="1" smtClean="0"/>
          </a:p>
          <a:p>
            <a:endParaRPr lang="ru-RU" sz="1800" i="1" smtClean="0"/>
          </a:p>
          <a:p>
            <a:endParaRPr lang="ru-RU" sz="2400" smtClean="0"/>
          </a:p>
          <a:p>
            <a:endParaRPr lang="ru-RU" sz="1600" i="1" smtClean="0"/>
          </a:p>
          <a:p>
            <a:endParaRPr lang="ru-RU" sz="1600" i="1" smtClean="0"/>
          </a:p>
          <a:p>
            <a:endParaRPr lang="ru-RU" sz="1600" i="1" smtClean="0"/>
          </a:p>
          <a:p>
            <a:r>
              <a:rPr lang="ru-RU" i="1" smtClean="0"/>
              <a:t>Направления совершенствования:</a:t>
            </a:r>
          </a:p>
          <a:p>
            <a:r>
              <a:rPr lang="ru-RU" i="1" smtClean="0"/>
              <a:t>…………………………………………………………………………</a:t>
            </a:r>
          </a:p>
          <a:p>
            <a:r>
              <a:rPr lang="ru-RU" i="1" smtClean="0"/>
              <a:t>…………………………………………………………………………</a:t>
            </a:r>
            <a:endParaRPr lang="ru-RU" sz="2800" smtClean="0"/>
          </a:p>
        </p:txBody>
      </p:sp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9144000" cy="1751013"/>
          </a:xfrm>
          <a:prstGeom prst="rect">
            <a:avLst/>
          </a:prstGeom>
          <a:noFill/>
        </p:spPr>
      </p:pic>
      <p:sp>
        <p:nvSpPr>
          <p:cNvPr id="373766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7921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z="2800" cap="none" dirty="0" smtClean="0"/>
              <a:t>Исследовательские УД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Технологическая карта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solidFill>
                  <a:srgbClr val="FF0000"/>
                </a:solidFill>
              </a:rPr>
              <a:t>Технологическая карта в </a:t>
            </a:r>
            <a:r>
              <a:rPr lang="ru-RU" sz="2800" i="1" u="sng" dirty="0" err="1" smtClean="0">
                <a:solidFill>
                  <a:srgbClr val="FF0000"/>
                </a:solidFill>
              </a:rPr>
              <a:t>дидактичкском</a:t>
            </a:r>
            <a:r>
              <a:rPr lang="ru-RU" sz="2800" i="1" u="sng" dirty="0" smtClean="0">
                <a:solidFill>
                  <a:srgbClr val="FF0000"/>
                </a:solidFill>
              </a:rPr>
              <a:t> контексте представляет проект учебного процесса, в котором представлено описание от цели до результата с использованием инновационной технологии работы с информацией.</a:t>
            </a:r>
          </a:p>
          <a:p>
            <a:endParaRPr lang="ru-RU" sz="2800" i="1" u="sng" dirty="0" smtClean="0">
              <a:solidFill>
                <a:srgbClr val="FF0000"/>
              </a:solidFill>
            </a:endParaRPr>
          </a:p>
          <a:p>
            <a:r>
              <a:rPr lang="ru-RU" sz="2800" i="1" u="sng" dirty="0" smtClean="0">
                <a:solidFill>
                  <a:srgbClr val="7030A0"/>
                </a:solidFill>
              </a:rPr>
              <a:t>Технологическая карта урока – это способ графического проектирования урока, таблица, позволяющая структурировать урок по выбранным учителем параметрам.</a:t>
            </a:r>
            <a:endParaRPr lang="ru-RU" sz="2400" i="1" dirty="0" smtClean="0">
              <a:solidFill>
                <a:srgbClr val="7030A0"/>
              </a:solidFill>
            </a:endParaRPr>
          </a:p>
          <a:p>
            <a:r>
              <a:rPr lang="ru-RU" sz="2400" dirty="0" smtClean="0"/>
              <a:t>                                              </a:t>
            </a:r>
            <a:r>
              <a:rPr lang="ru-RU" dirty="0" smtClean="0"/>
              <a:t>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5517232"/>
            <a:ext cx="1115616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Технологическая карта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endParaRPr lang="ru-RU" sz="2800" i="1" u="sng" dirty="0" smtClean="0">
              <a:solidFill>
                <a:srgbClr val="FF0000"/>
              </a:solidFill>
            </a:endParaRPr>
          </a:p>
          <a:p>
            <a:r>
              <a:rPr lang="ru-RU" sz="2800" i="1" u="sng" dirty="0" smtClean="0">
                <a:solidFill>
                  <a:srgbClr val="FF0000"/>
                </a:solidFill>
              </a:rPr>
              <a:t>Технологическая карта – это новый вид методической продукции, обеспечивающей </a:t>
            </a:r>
            <a:r>
              <a:rPr lang="ru-RU" sz="2800" i="1" u="sng" dirty="0" smtClean="0">
                <a:solidFill>
                  <a:srgbClr val="7030A0"/>
                </a:solidFill>
              </a:rPr>
              <a:t>эффективное </a:t>
            </a:r>
            <a:r>
              <a:rPr lang="ru-RU" sz="2800" i="1" u="sng" dirty="0" smtClean="0">
                <a:solidFill>
                  <a:srgbClr val="FF0000"/>
                </a:solidFill>
              </a:rPr>
              <a:t>и </a:t>
            </a:r>
            <a:r>
              <a:rPr lang="ru-RU" sz="2800" i="1" u="sng" dirty="0" smtClean="0">
                <a:solidFill>
                  <a:srgbClr val="7030A0"/>
                </a:solidFill>
              </a:rPr>
              <a:t>качественное</a:t>
            </a:r>
            <a:r>
              <a:rPr lang="ru-RU" sz="2800" i="1" u="sng" dirty="0" smtClean="0">
                <a:solidFill>
                  <a:srgbClr val="FF0000"/>
                </a:solidFill>
              </a:rPr>
              <a:t> преподавание предмета, </a:t>
            </a:r>
            <a:r>
              <a:rPr lang="ru-RU" sz="2800" i="1" u="sng" dirty="0" smtClean="0">
                <a:solidFill>
                  <a:srgbClr val="7030A0"/>
                </a:solidFill>
              </a:rPr>
              <a:t>обеспечивает достижение планируемых результатов освоения основных образовательных программ  </a:t>
            </a:r>
            <a:r>
              <a:rPr lang="ru-RU" sz="2800" i="1" u="sng" dirty="0" smtClean="0">
                <a:solidFill>
                  <a:srgbClr val="FF0000"/>
                </a:solidFill>
              </a:rPr>
              <a:t>в соответствии с ФГОС нового поколения</a:t>
            </a:r>
            <a:endParaRPr lang="ru-RU" sz="2400" i="1" dirty="0" smtClean="0">
              <a:solidFill>
                <a:srgbClr val="7030A0"/>
              </a:solidFill>
            </a:endParaRPr>
          </a:p>
          <a:p>
            <a:r>
              <a:rPr lang="ru-RU" sz="2400" dirty="0" smtClean="0"/>
              <a:t>                                              </a:t>
            </a:r>
            <a:r>
              <a:rPr lang="ru-RU" dirty="0" smtClean="0"/>
              <a:t>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301208"/>
            <a:ext cx="161967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Технологическая карта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endParaRPr lang="ru-RU" sz="2800" i="1" u="sng" dirty="0" smtClean="0">
              <a:solidFill>
                <a:srgbClr val="FF0000"/>
              </a:solidFill>
            </a:endParaRPr>
          </a:p>
          <a:p>
            <a:r>
              <a:rPr lang="ru-RU" sz="2800" i="1" u="sng" dirty="0" smtClean="0">
                <a:solidFill>
                  <a:srgbClr val="FF0000"/>
                </a:solidFill>
              </a:rPr>
              <a:t>Технологическая карта:</a:t>
            </a:r>
          </a:p>
          <a:p>
            <a:pP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solidFill>
                  <a:srgbClr val="7030A0"/>
                </a:solidFill>
              </a:rPr>
              <a:t>позволяет увидеть учебный материал целостно и системно;</a:t>
            </a:r>
          </a:p>
          <a:p>
            <a:pP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7030A0"/>
                </a:solidFill>
              </a:rPr>
              <a:t> освобождает время для творчества учителя;</a:t>
            </a:r>
          </a:p>
          <a:p>
            <a:pP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7030A0"/>
                </a:solidFill>
              </a:rPr>
              <a:t> обеспечивается повышение </a:t>
            </a:r>
            <a:r>
              <a:rPr lang="ru-RU" sz="2800" i="1" smtClean="0">
                <a:solidFill>
                  <a:srgbClr val="7030A0"/>
                </a:solidFill>
              </a:rPr>
              <a:t>качества образования</a:t>
            </a:r>
            <a:endParaRPr lang="ru-RU" sz="2400" i="1" dirty="0" smtClean="0">
              <a:solidFill>
                <a:srgbClr val="7030A0"/>
              </a:solidFill>
            </a:endParaRPr>
          </a:p>
          <a:p>
            <a:r>
              <a:rPr lang="ru-RU" sz="2400" dirty="0" smtClean="0"/>
              <a:t>                                              </a:t>
            </a:r>
            <a:r>
              <a:rPr lang="ru-RU" dirty="0" smtClean="0"/>
              <a:t>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301208"/>
            <a:ext cx="161967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4294967295"/>
          </p:nvPr>
        </p:nvSpPr>
        <p:spPr>
          <a:xfrm>
            <a:off x="2195736" y="2996952"/>
            <a:ext cx="6804248" cy="3745160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4"/>
                </a:solidFill>
              </a:rPr>
              <a:t>                  Спасибо за внимание!</a:t>
            </a:r>
          </a:p>
          <a:p>
            <a:endParaRPr lang="ru-RU" dirty="0" smtClean="0">
              <a:solidFill>
                <a:schemeClr val="accent4"/>
              </a:solidFill>
            </a:endParaRPr>
          </a:p>
          <a:p>
            <a:r>
              <a:rPr lang="en-US" dirty="0" smtClean="0"/>
              <a:t>                            </a:t>
            </a:r>
            <a:r>
              <a:rPr lang="ru-RU" dirty="0" smtClean="0"/>
              <a:t>     </a:t>
            </a:r>
            <a:r>
              <a:rPr lang="en-US" dirty="0" smtClean="0"/>
              <a:t>emelinanp@vgf.ru</a:t>
            </a:r>
          </a:p>
          <a:p>
            <a:pPr algn="r"/>
            <a:endParaRPr lang="ru-RU" dirty="0" smtClean="0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793882" y="20177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619672" y="5805264"/>
            <a:ext cx="7308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err="1" smtClean="0">
                <a:solidFill>
                  <a:srgbClr val="000000"/>
                </a:solidFill>
                <a:cs typeface="Arial" pitchFamily="34" charset="0"/>
              </a:rPr>
              <a:t>Емелина</a:t>
            </a:r>
            <a:r>
              <a:rPr lang="ru-RU" altLang="ru-RU" sz="1600" b="1" dirty="0" smtClean="0">
                <a:solidFill>
                  <a:srgbClr val="000000"/>
                </a:solidFill>
                <a:cs typeface="Arial" pitchFamily="34" charset="0"/>
              </a:rPr>
              <a:t> Надежда Петровна,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cs typeface="Arial" pitchFamily="34" charset="0"/>
              </a:rPr>
              <a:t>   начальник отдела ОНД методической службы ИЦ «ВЕНТАНА-ГРАФ»</a:t>
            </a:r>
          </a:p>
        </p:txBody>
      </p:sp>
    </p:spTree>
    <p:extLst>
      <p:ext uri="{BB962C8B-B14F-4D97-AF65-F5344CB8AC3E}">
        <p14:creationId xmlns:p14="http://schemas.microsoft.com/office/powerpoint/2010/main" xmlns="" val="1465737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Вентана-Граф-FIX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Вентана-Граф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4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5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ca21ed8-a3df-4193-b700-fd65bdc63fa0">US75DVFUYAPE-2001214921-103</_dlc_DocId>
    <_dlc_DocIdUrl xmlns="1ca21ed8-a3df-4193-b700-fd65bdc63fa0">
      <Url>http://www.eduportal44.ru/Makariev_EDU/makar-rmk/_layouts/15/DocIdRedir.aspx?ID=US75DVFUYAPE-2001214921-103</Url>
      <Description>US75DVFUYAPE-2001214921-103</Description>
    </_dlc_DocIdUrl>
  </documentManagement>
</p:properties>
</file>

<file path=customXml/item3.xml><?xml version="1.0" encoding="utf-8"?>
<?mso-contentType ?>
<spe:Receivers xmlns:spe="http://schemas.microsoft.com/sharepoint/event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E81212DC9DB8F448C80174DD77CEE23" ma:contentTypeVersion="2" ma:contentTypeDescription="Создание документа." ma:contentTypeScope="" ma:versionID="a295191fa096ff5a8c316e64d15b99e3">
  <xsd:schema xmlns:xsd="http://www.w3.org/2001/XMLSchema" xmlns:xs="http://www.w3.org/2001/XMLSchema" xmlns:p="http://schemas.microsoft.com/office/2006/metadata/properties" xmlns:ns2="1ca21ed8-a3df-4193-b700-fd65bdc63fa0" targetNamespace="http://schemas.microsoft.com/office/2006/metadata/properties" ma:root="true" ma:fieldsID="bb9af05d7b05cba7abf3cc66098ce0f2" ns2:_="">
    <xsd:import namespace="1ca21ed8-a3df-4193-b700-fd65bdc63fa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21ed8-a3df-4193-b700-fd65bdc63fa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602700-593D-423F-9FF8-ACC14C78E862}"/>
</file>

<file path=customXml/itemProps2.xml><?xml version="1.0" encoding="utf-8"?>
<ds:datastoreItem xmlns:ds="http://schemas.openxmlformats.org/officeDocument/2006/customXml" ds:itemID="{50A0F754-BB1F-4819-B5EB-3DE41743A265}"/>
</file>

<file path=customXml/itemProps3.xml><?xml version="1.0" encoding="utf-8"?>
<ds:datastoreItem xmlns:ds="http://schemas.openxmlformats.org/officeDocument/2006/customXml" ds:itemID="{CCE428D3-A761-4C37-B3FF-E7DF749C6908}"/>
</file>

<file path=customXml/itemProps4.xml><?xml version="1.0" encoding="utf-8"?>
<ds:datastoreItem xmlns:ds="http://schemas.openxmlformats.org/officeDocument/2006/customXml" ds:itemID="{F3E089C3-44FE-443E-A341-44ACD82BCF5B}"/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7163</Words>
  <Application>Microsoft Office PowerPoint</Application>
  <PresentationFormat>Экран (4:3)</PresentationFormat>
  <Paragraphs>1210</Paragraphs>
  <Slides>97</Slides>
  <Notes>42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6" baseType="lpstr">
      <vt:lpstr>Вентана-Граф-FIX</vt:lpstr>
      <vt:lpstr>Основное образование</vt:lpstr>
      <vt:lpstr>1_Основное образование</vt:lpstr>
      <vt:lpstr>2_Основное образование</vt:lpstr>
      <vt:lpstr>Вентана-Граф</vt:lpstr>
      <vt:lpstr>3_Основное образование</vt:lpstr>
      <vt:lpstr>4_Основное образование</vt:lpstr>
      <vt:lpstr>5_Основное образование</vt:lpstr>
      <vt:lpstr>Фотография Photo Editor</vt:lpstr>
      <vt:lpstr>Слайд 1</vt:lpstr>
      <vt:lpstr>«Современный урок географии в условиях информационно-образовательной среды»    (на примере использования УМК «ГЕОГРАФИЯ» ПОД РЕДАКЦИЕЙ  В.П. ДРОНОВА ИЦ «ВЕНТАНА-ГРАФ) </vt:lpstr>
      <vt:lpstr>Педагогические подходы </vt:lpstr>
      <vt:lpstr>         Переход на Федеральные государственные образовательные стандарты второго поколения предполагает создание динамичной информационно-образовательной среды учебного заведения, которая в свою очередь станет элементом регионального образовательного пространства.          Эффективность учебно-воспитательного процесса должна обеспечиваться информационно-образовательной средой — системой информационно-образовательных ресурсов и инструментов, обеспечивающих условия реализации основной образовательной программы образовательного учреждения.   </vt:lpstr>
      <vt:lpstr>Слайд 5</vt:lpstr>
      <vt:lpstr> технологическая карта урока</vt:lpstr>
      <vt:lpstr> Современный урок, соответствующий требованиям ФГОС</vt:lpstr>
      <vt:lpstr> Современный урок, соответствующий требованиям ФГОС</vt:lpstr>
      <vt:lpstr> технологическая карта урока</vt:lpstr>
      <vt:lpstr>Технологическая карта</vt:lpstr>
      <vt:lpstr>Алгоритм деятельности учителя</vt:lpstr>
      <vt:lpstr>Деятельностный подход в обучении</vt:lpstr>
      <vt:lpstr>     Особенности проектирования современного урока географии </vt:lpstr>
      <vt:lpstr>                                   Мотивация</vt:lpstr>
      <vt:lpstr>Формулировка целей урока</vt:lpstr>
      <vt:lpstr> технологическая карта урока: целеполагание</vt:lpstr>
      <vt:lpstr> технологическая карта урока: целеполагание</vt:lpstr>
      <vt:lpstr>  слова –ориентиры для определения целей урока</vt:lpstr>
      <vt:lpstr> процесс целеполагания:</vt:lpstr>
      <vt:lpstr> Задачи современного урока:</vt:lpstr>
      <vt:lpstr> Задачи современного урока:</vt:lpstr>
      <vt:lpstr>Типология задач</vt:lpstr>
      <vt:lpstr>Слайд 23</vt:lpstr>
      <vt:lpstr>Слайд 24</vt:lpstr>
      <vt:lpstr>Слайд 25</vt:lpstr>
      <vt:lpstr>Слайд 26</vt:lpstr>
      <vt:lpstr>Отражение формирования УУД  в целеполагании учебного процесса </vt:lpstr>
      <vt:lpstr>Слайд 28</vt:lpstr>
      <vt:lpstr>Слайд 29</vt:lpstr>
      <vt:lpstr>Постановка познавательных задач</vt:lpstr>
      <vt:lpstr>Постановка познавательных задач</vt:lpstr>
      <vt:lpstr>Слайд 32</vt:lpstr>
      <vt:lpstr>Слайд 33</vt:lpstr>
      <vt:lpstr>Слайд 34</vt:lpstr>
      <vt:lpstr>Слайд 35</vt:lpstr>
      <vt:lpstr>Слайд 36</vt:lpstr>
      <vt:lpstr> определение типа урока по дидактической цели:</vt:lpstr>
      <vt:lpstr> Главная дидактическая цель урока  может быть сформулирована :</vt:lpstr>
      <vt:lpstr> Типология уроков по основному способу проведения (формы  организации обучения):</vt:lpstr>
      <vt:lpstr> Типология уроков по основным этапам учебного процесса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Понятие о мотиве</vt:lpstr>
      <vt:lpstr> Методы мотивации учебной деятельности</vt:lpstr>
      <vt:lpstr> Методы мотивации учебной деятельности</vt:lpstr>
      <vt:lpstr> смысловые   блоки  содержания  урока:</vt:lpstr>
      <vt:lpstr> рефлексия:</vt:lpstr>
      <vt:lpstr> рефлексия:</vt:lpstr>
      <vt:lpstr>Рефлексия – неотъемлемый компонент обучения регулятивным УУД</vt:lpstr>
      <vt:lpstr>Виды  рефлексии:</vt:lpstr>
      <vt:lpstr>Виды  рефлексии:</vt:lpstr>
      <vt:lpstr>Рефлексия – неотъемлемый компонент обучения регулятивным УУД</vt:lpstr>
      <vt:lpstr>Контроль и самоконтроль:</vt:lpstr>
      <vt:lpstr>Контроль и самоконтроль:</vt:lpstr>
      <vt:lpstr>Контроль и самоконтроль:</vt:lpstr>
      <vt:lpstr>Контроль и самоконтроль:</vt:lpstr>
      <vt:lpstr>Разработка технологической карты урока географии в соответствии с требованиями ФГОС</vt:lpstr>
      <vt:lpstr>Примерная форма технологической карты урока </vt:lpstr>
      <vt:lpstr>Учитываем !</vt:lpstr>
      <vt:lpstr>Обучение на основе системно-деятельностного подхода</vt:lpstr>
      <vt:lpstr>Структура урока географии   на основе системно-деятельностного подхода</vt:lpstr>
      <vt:lpstr>Урок географии в логике адаптивного обучения</vt:lpstr>
      <vt:lpstr>Слайд 70</vt:lpstr>
      <vt:lpstr>Организация пространства урока географии </vt:lpstr>
      <vt:lpstr>Слайд 72</vt:lpstr>
      <vt:lpstr>Разрабатываем технологическую карту урока</vt:lpstr>
      <vt:lpstr>Разрабатываем технологическую карту урока</vt:lpstr>
      <vt:lpstr>Разрабатываем технологическую карту урока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Исследовательские УД</vt:lpstr>
      <vt:lpstr>Исследовательские УД</vt:lpstr>
      <vt:lpstr>Технологическая карта</vt:lpstr>
      <vt:lpstr>Технологическая карта</vt:lpstr>
      <vt:lpstr>Технологическая карта</vt:lpstr>
      <vt:lpstr>Слайд 96</vt:lpstr>
      <vt:lpstr>Слайд 97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ЭКСПЕРТИЗА ДЕЯТЕЛЬНОСТИ ОУ ПРИ ЛИЦЕНЗИРОВАНИИ И АККРЕДИТАЦИИ</dc:title>
  <dc:creator>Солдатов Владимир Федорович</dc:creator>
  <cp:lastModifiedBy>EmelinaNP</cp:lastModifiedBy>
  <cp:revision>393</cp:revision>
  <cp:lastPrinted>2012-11-29T09:17:48Z</cp:lastPrinted>
  <dcterms:created xsi:type="dcterms:W3CDTF">2012-10-16T09:07:05Z</dcterms:created>
  <dcterms:modified xsi:type="dcterms:W3CDTF">2016-02-10T14:14:28Z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0x0101006E81212DC9DB8F448C80174DD77CEE23</vt:lpwstr>
  </property>
  <property fmtid="{D5CDD505-2E9C-101B-9397-08002B2CF9AE}" pid="3" name="_dlc_DocIdItemGuid">
    <vt:lpwstr>8cf7d6e7-0045-4101-bab3-c4c564712752</vt:lpwstr>
  </property>
</Properties>
</file>